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71" r:id="rId3"/>
    <p:sldMasterId id="2147483722" r:id="rId4"/>
  </p:sldMasterIdLst>
  <p:notesMasterIdLst>
    <p:notesMasterId r:id="rId40"/>
  </p:notesMasterIdLst>
  <p:sldIdLst>
    <p:sldId id="353" r:id="rId5"/>
    <p:sldId id="347" r:id="rId6"/>
    <p:sldId id="348" r:id="rId7"/>
    <p:sldId id="357" r:id="rId8"/>
    <p:sldId id="350" r:id="rId9"/>
    <p:sldId id="351" r:id="rId10"/>
    <p:sldId id="345" r:id="rId11"/>
    <p:sldId id="352" r:id="rId12"/>
    <p:sldId id="349" r:id="rId13"/>
    <p:sldId id="354" r:id="rId14"/>
    <p:sldId id="344" r:id="rId15"/>
    <p:sldId id="342" r:id="rId16"/>
    <p:sldId id="343" r:id="rId17"/>
    <p:sldId id="346" r:id="rId18"/>
    <p:sldId id="296" r:id="rId19"/>
    <p:sldId id="341" r:id="rId20"/>
    <p:sldId id="314" r:id="rId21"/>
    <p:sldId id="318" r:id="rId22"/>
    <p:sldId id="319" r:id="rId23"/>
    <p:sldId id="321" r:id="rId24"/>
    <p:sldId id="324" r:id="rId25"/>
    <p:sldId id="323" r:id="rId26"/>
    <p:sldId id="327" r:id="rId27"/>
    <p:sldId id="328" r:id="rId28"/>
    <p:sldId id="329" r:id="rId29"/>
    <p:sldId id="332" r:id="rId30"/>
    <p:sldId id="335" r:id="rId31"/>
    <p:sldId id="336" r:id="rId32"/>
    <p:sldId id="334" r:id="rId33"/>
    <p:sldId id="337" r:id="rId34"/>
    <p:sldId id="338" r:id="rId35"/>
    <p:sldId id="339" r:id="rId36"/>
    <p:sldId id="340" r:id="rId37"/>
    <p:sldId id="311" r:id="rId38"/>
    <p:sldId id="356" r:id="rId39"/>
  </p:sldIdLst>
  <p:sldSz cx="9144000" cy="5143500" type="screen16x9"/>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526"/>
    <a:srgbClr val="FD4D1F"/>
    <a:srgbClr val="219BD3"/>
    <a:srgbClr val="333333"/>
    <a:srgbClr val="F9B8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53" autoAdjust="0"/>
    <p:restoredTop sz="83570" autoAdjust="0"/>
  </p:normalViewPr>
  <p:slideViewPr>
    <p:cSldViewPr showGuides="1">
      <p:cViewPr varScale="1">
        <p:scale>
          <a:sx n="145" d="100"/>
          <a:sy n="145" d="100"/>
        </p:scale>
        <p:origin x="-776" y="-104"/>
      </p:cViewPr>
      <p:guideLst>
        <p:guide orient="horz" pos="1620"/>
        <p:guide pos="2880"/>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100" d="100"/>
        <a:sy n="100" d="100"/>
      </p:scale>
      <p:origin x="0" y="-4416"/>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E54B0A-4258-49BF-8DB1-1D40B7ADF90F}" type="datetimeFigureOut">
              <a:rPr lang="en-GB" smtClean="0"/>
              <a:t>22/06/16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57255A-2C31-43F8-845C-43861C505C12}" type="slidenum">
              <a:rPr lang="en-GB" smtClean="0"/>
              <a:t>‹#›</a:t>
            </a:fld>
            <a:endParaRPr lang="en-GB"/>
          </a:p>
        </p:txBody>
      </p:sp>
    </p:spTree>
    <p:extLst>
      <p:ext uri="{BB962C8B-B14F-4D97-AF65-F5344CB8AC3E}">
        <p14:creationId xmlns:p14="http://schemas.microsoft.com/office/powerpoint/2010/main" val="3582705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s://www.microsoft.com/en-us/girlsdoscience/"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observador.pt/2015/03/02/taxa-de-desemprego-de-112-em-janeiro-na-zona-euro-a-menor-desde-abril-de-2012/"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4695FAF-27D7-4C09-B79E-BDFA9F71B867}" type="slidenum">
              <a:rPr kumimoji="0" lang="pt-PT"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pt-PT"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096777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what’s unique? This is about an entire ecosystem coming together to bring the best of the best to help </a:t>
            </a:r>
            <a:r>
              <a:rPr lang="en-GB" dirty="0" err="1"/>
              <a:t>startups</a:t>
            </a:r>
            <a:r>
              <a:rPr lang="en-GB" dirty="0"/>
              <a:t> succeed.</a:t>
            </a:r>
          </a:p>
          <a:p>
            <a:endParaRPr lang="en-GB" dirty="0"/>
          </a:p>
          <a:p>
            <a:r>
              <a:rPr lang="en-GB" dirty="0"/>
              <a:t>Recognise and call out the official partners supporting the initiative and also thank all of our customers for taking part in the first of our speed dating sessions with </a:t>
            </a:r>
            <a:r>
              <a:rPr lang="en-GB" dirty="0" err="1"/>
              <a:t>startups</a:t>
            </a:r>
            <a:r>
              <a:rPr lang="en-GB" dirty="0"/>
              <a:t>.</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1B06C9C-FD32-434B-8BB0-4BC721719374}"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16775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sz="1200" kern="1200" dirty="0">
                <a:solidFill>
                  <a:schemeClr val="tx1"/>
                </a:solidFill>
                <a:effectLst/>
                <a:latin typeface="+mn-lt"/>
                <a:ea typeface="+mn-ea"/>
                <a:cs typeface="+mn-cs"/>
              </a:rPr>
              <a:t>Em 2015, o Fórum Económico Mundial estimou que a diferença de género nas carreiras não acabará antes de 2133. A Microsoft assumiu o compromisso de mudar esta tendência e assim está a conduzir uma campanha corporativa  internacional </a:t>
            </a:r>
            <a:r>
              <a:rPr lang="pt-PT" sz="1200" i="1" kern="1200" dirty="0">
                <a:solidFill>
                  <a:schemeClr val="tx1"/>
                </a:solidFill>
                <a:effectLst/>
                <a:latin typeface="+mn-lt"/>
                <a:ea typeface="+mn-ea"/>
                <a:cs typeface="+mn-cs"/>
              </a:rPr>
              <a:t>#</a:t>
            </a:r>
            <a:r>
              <a:rPr lang="pt-PT" sz="1200" i="1" kern="1200" dirty="0" err="1">
                <a:solidFill>
                  <a:schemeClr val="tx1"/>
                </a:solidFill>
                <a:effectLst/>
                <a:latin typeface="+mn-lt"/>
                <a:ea typeface="+mn-ea"/>
                <a:cs typeface="+mn-cs"/>
              </a:rPr>
              <a:t>makewhatsnext</a:t>
            </a:r>
            <a:r>
              <a:rPr lang="pt-PT" sz="1200" kern="1200" dirty="0">
                <a:solidFill>
                  <a:schemeClr val="tx1"/>
                </a:solidFill>
                <a:effectLst/>
                <a:latin typeface="+mn-lt"/>
                <a:ea typeface="+mn-ea"/>
                <a:cs typeface="+mn-cs"/>
              </a:rPr>
              <a:t> (</a:t>
            </a:r>
            <a:r>
              <a:rPr lang="pt-PT" sz="1200" u="sng" kern="1200" dirty="0">
                <a:solidFill>
                  <a:schemeClr val="tx1"/>
                </a:solidFill>
                <a:effectLst/>
                <a:latin typeface="+mn-lt"/>
                <a:ea typeface="+mn-ea"/>
                <a:cs typeface="+mn-cs"/>
                <a:hlinkClick r:id="rId3"/>
              </a:rPr>
              <a:t>https://www.microsoft.com/en-us/girlsdoscience/</a:t>
            </a:r>
            <a:r>
              <a:rPr lang="pt-PT" sz="1200" kern="1200" dirty="0">
                <a:solidFill>
                  <a:schemeClr val="tx1"/>
                </a:solidFill>
                <a:effectLst/>
                <a:latin typeface="+mn-lt"/>
                <a:ea typeface="+mn-ea"/>
                <a:cs typeface="+mn-cs"/>
              </a:rPr>
              <a:t> ) que irá culminar em vários eventos por toda a Europa, no próximo dia 28 de abril. </a:t>
            </a:r>
          </a:p>
          <a:p>
            <a:r>
              <a:rPr lang="pt-PT" sz="1200" kern="1200" dirty="0">
                <a:solidFill>
                  <a:schemeClr val="tx1"/>
                </a:solidFill>
                <a:effectLst/>
                <a:latin typeface="+mn-lt"/>
                <a:ea typeface="+mn-ea"/>
                <a:cs typeface="+mn-cs"/>
              </a:rPr>
              <a:t> </a:t>
            </a:r>
          </a:p>
          <a:p>
            <a:endParaRPr lang="pt-PT" dirty="0"/>
          </a:p>
        </p:txBody>
      </p:sp>
      <p:sp>
        <p:nvSpPr>
          <p:cNvPr id="4" name="Slide Number Placeholder 3"/>
          <p:cNvSpPr>
            <a:spLocks noGrp="1"/>
          </p:cNvSpPr>
          <p:nvPr>
            <p:ph type="sldNum" sz="quarter" idx="10"/>
          </p:nvPr>
        </p:nvSpPr>
        <p:spPr/>
        <p:txBody>
          <a:bodyPr/>
          <a:lstStyle/>
          <a:p>
            <a:fld id="{4557255A-2C31-43F8-845C-43861C505C12}" type="slidenum">
              <a:rPr lang="en-GB" smtClean="0"/>
              <a:t>17</a:t>
            </a:fld>
            <a:endParaRPr lang="en-GB"/>
          </a:p>
        </p:txBody>
      </p:sp>
    </p:spTree>
    <p:extLst>
      <p:ext uri="{BB962C8B-B14F-4D97-AF65-F5344CB8AC3E}">
        <p14:creationId xmlns:p14="http://schemas.microsoft.com/office/powerpoint/2010/main" val="676689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err="1">
                <a:latin typeface="Segoe UI Light" panose="020B0502040204020203" pitchFamily="34" charset="0"/>
                <a:cs typeface="Segoe UI Light" panose="020B0502040204020203" pitchFamily="34" charset="0"/>
              </a:rPr>
              <a:t>Objetivos</a:t>
            </a:r>
            <a:r>
              <a:rPr lang="en-GB" sz="1200" dirty="0">
                <a:latin typeface="Segoe UI Light" panose="020B0502040204020203" pitchFamily="34" charset="0"/>
                <a:cs typeface="Segoe UI Light" panose="020B0502040204020203" pitchFamily="34" charset="0"/>
              </a:rPr>
              <a:t>:</a:t>
            </a:r>
            <a:r>
              <a:rPr lang="en-GB" sz="1200" baseline="0" dirty="0">
                <a:latin typeface="Segoe UI Light" panose="020B0502040204020203" pitchFamily="34" charset="0"/>
                <a:cs typeface="Segoe UI Light" panose="020B0502040204020203" pitchFamily="34" charset="0"/>
              </a:rPr>
              <a:t> </a:t>
            </a:r>
            <a:r>
              <a:rPr lang="en-GB" sz="1200" dirty="0" err="1">
                <a:latin typeface="Segoe UI Light" panose="020B0502040204020203" pitchFamily="34" charset="0"/>
                <a:cs typeface="Segoe UI Light" panose="020B0502040204020203" pitchFamily="34" charset="0"/>
              </a:rPr>
              <a:t>Exposição</a:t>
            </a:r>
            <a:r>
              <a:rPr lang="en-GB" sz="1200" dirty="0">
                <a:latin typeface="Segoe UI Light" panose="020B0502040204020203" pitchFamily="34" charset="0"/>
                <a:cs typeface="Segoe UI Light" panose="020B0502040204020203" pitchFamily="34" charset="0"/>
              </a:rPr>
              <a:t> dos </a:t>
            </a:r>
            <a:r>
              <a:rPr lang="en-GB" sz="1200" dirty="0" err="1">
                <a:latin typeface="Segoe UI Light" panose="020B0502040204020203" pitchFamily="34" charset="0"/>
                <a:cs typeface="Segoe UI Light" panose="020B0502040204020203" pitchFamily="34" charset="0"/>
              </a:rPr>
              <a:t>alunos</a:t>
            </a:r>
            <a:r>
              <a:rPr lang="en-GB" sz="1200" dirty="0">
                <a:latin typeface="Segoe UI Light" panose="020B0502040204020203" pitchFamily="34" charset="0"/>
                <a:cs typeface="Segoe UI Light" panose="020B0502040204020203" pitchFamily="34" charset="0"/>
              </a:rPr>
              <a:t> à Microsoft</a:t>
            </a:r>
          </a:p>
          <a:p>
            <a:r>
              <a:rPr lang="en-GB" sz="1200" dirty="0" err="1">
                <a:latin typeface="Segoe UI Light" panose="020B0502040204020203" pitchFamily="34" charset="0"/>
                <a:cs typeface="Segoe UI Light" panose="020B0502040204020203" pitchFamily="34" charset="0"/>
              </a:rPr>
              <a:t>Identificação</a:t>
            </a:r>
            <a:r>
              <a:rPr lang="en-GB" sz="1200" dirty="0">
                <a:latin typeface="Segoe UI Light" panose="020B0502040204020203" pitchFamily="34" charset="0"/>
                <a:cs typeface="Segoe UI Light" panose="020B0502040204020203" pitchFamily="34" charset="0"/>
              </a:rPr>
              <a:t> de </a:t>
            </a:r>
            <a:r>
              <a:rPr lang="en-GB" sz="1200" dirty="0" err="1">
                <a:latin typeface="Segoe UI Light" panose="020B0502040204020203" pitchFamily="34" charset="0"/>
                <a:cs typeface="Segoe UI Light" panose="020B0502040204020203" pitchFamily="34" charset="0"/>
              </a:rPr>
              <a:t>potencial</a:t>
            </a:r>
            <a:r>
              <a:rPr lang="en-GB" sz="1200" dirty="0">
                <a:latin typeface="Segoe UI Light" panose="020B0502040204020203" pitchFamily="34" charset="0"/>
                <a:cs typeface="Segoe UI Light" panose="020B0502040204020203" pitchFamily="34" charset="0"/>
              </a:rPr>
              <a:t> talent</a:t>
            </a:r>
          </a:p>
          <a:p>
            <a:r>
              <a:rPr lang="en-GB" sz="1200" dirty="0" err="1">
                <a:latin typeface="Segoe UI Light" panose="020B0502040204020203" pitchFamily="34" charset="0"/>
                <a:cs typeface="Segoe UI Light" panose="020B0502040204020203" pitchFamily="34" charset="0"/>
              </a:rPr>
              <a:t>Partilha</a:t>
            </a:r>
            <a:r>
              <a:rPr lang="en-GB" sz="1200" dirty="0">
                <a:latin typeface="Segoe UI Light" panose="020B0502040204020203" pitchFamily="34" charset="0"/>
                <a:cs typeface="Segoe UI Light" panose="020B0502040204020203" pitchFamily="34" charset="0"/>
              </a:rPr>
              <a:t> de </a:t>
            </a:r>
            <a:r>
              <a:rPr lang="en-GB" sz="1200" dirty="0" err="1">
                <a:latin typeface="Segoe UI Light" panose="020B0502040204020203" pitchFamily="34" charset="0"/>
                <a:cs typeface="Segoe UI Light" panose="020B0502040204020203" pitchFamily="34" charset="0"/>
              </a:rPr>
              <a:t>visão</a:t>
            </a:r>
            <a:r>
              <a:rPr lang="en-GB" sz="1200" dirty="0">
                <a:latin typeface="Segoe UI Light" panose="020B0502040204020203" pitchFamily="34" charset="0"/>
                <a:cs typeface="Segoe UI Light" panose="020B0502040204020203" pitchFamily="34" charset="0"/>
              </a:rPr>
              <a:t> e </a:t>
            </a:r>
            <a:r>
              <a:rPr lang="en-GB" sz="1200" dirty="0" err="1">
                <a:latin typeface="Segoe UI Light" panose="020B0502040204020203" pitchFamily="34" charset="0"/>
                <a:cs typeface="Segoe UI Light" panose="020B0502040204020203" pitchFamily="34" charset="0"/>
              </a:rPr>
              <a:t>experiências</a:t>
            </a:r>
            <a:endParaRPr lang="en-GB" sz="1200" dirty="0">
              <a:latin typeface="Segoe UI Light" panose="020B0502040204020203" pitchFamily="34" charset="0"/>
              <a:cs typeface="Segoe UI Light" panose="020B0502040204020203" pitchFamily="34" charset="0"/>
            </a:endParaRPr>
          </a:p>
          <a:p>
            <a:endParaRPr lang="en-GB" sz="1200" dirty="0">
              <a:latin typeface="Segoe UI Light" panose="020B0502040204020203" pitchFamily="34" charset="0"/>
              <a:cs typeface="Segoe UI Light" panose="020B0502040204020203" pitchFamily="34" charset="0"/>
            </a:endParaRPr>
          </a:p>
          <a:p>
            <a:endParaRPr lang="en-GB" dirty="0"/>
          </a:p>
        </p:txBody>
      </p:sp>
      <p:sp>
        <p:nvSpPr>
          <p:cNvPr id="4" name="Slide Number Placeholder 3"/>
          <p:cNvSpPr>
            <a:spLocks noGrp="1"/>
          </p:cNvSpPr>
          <p:nvPr>
            <p:ph type="sldNum" sz="quarter" idx="10"/>
          </p:nvPr>
        </p:nvSpPr>
        <p:spPr/>
        <p:txBody>
          <a:bodyPr/>
          <a:lstStyle/>
          <a:p>
            <a:fld id="{4557255A-2C31-43F8-845C-43861C505C12}" type="slidenum">
              <a:rPr lang="en-GB" smtClean="0"/>
              <a:t>29</a:t>
            </a:fld>
            <a:endParaRPr lang="en-GB"/>
          </a:p>
        </p:txBody>
      </p:sp>
    </p:spTree>
    <p:extLst>
      <p:ext uri="{BB962C8B-B14F-4D97-AF65-F5344CB8AC3E}">
        <p14:creationId xmlns:p14="http://schemas.microsoft.com/office/powerpoint/2010/main" val="3044677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57255A-2C31-43F8-845C-43861C505C12}" type="slidenum">
              <a:rPr lang="en-GB" smtClean="0"/>
              <a:t>31</a:t>
            </a:fld>
            <a:endParaRPr lang="en-GB"/>
          </a:p>
        </p:txBody>
      </p:sp>
    </p:spTree>
    <p:extLst>
      <p:ext uri="{BB962C8B-B14F-4D97-AF65-F5344CB8AC3E}">
        <p14:creationId xmlns:p14="http://schemas.microsoft.com/office/powerpoint/2010/main" val="214759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57255A-2C31-43F8-845C-43861C505C12}" type="slidenum">
              <a:rPr lang="en-GB" smtClean="0"/>
              <a:t>32</a:t>
            </a:fld>
            <a:endParaRPr lang="en-GB"/>
          </a:p>
        </p:txBody>
      </p:sp>
    </p:spTree>
    <p:extLst>
      <p:ext uri="{BB962C8B-B14F-4D97-AF65-F5344CB8AC3E}">
        <p14:creationId xmlns:p14="http://schemas.microsoft.com/office/powerpoint/2010/main" val="3266332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22/06/16 11:50</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35</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3416366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178538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193099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a:t>Portugal reconhecido como </a:t>
            </a:r>
            <a:r>
              <a:rPr lang="pt-PT" dirty="0" err="1"/>
              <a:t>pólo</a:t>
            </a:r>
            <a:r>
              <a:rPr lang="pt-PT" dirty="0"/>
              <a:t> de inovação e competência mundial e Europeu em </a:t>
            </a:r>
            <a:r>
              <a:rPr lang="pt-PT" dirty="0" err="1"/>
              <a:t>TIs</a:t>
            </a:r>
            <a:endParaRPr lang="pt-PT" dirty="0"/>
          </a:p>
          <a:p>
            <a:endParaRPr lang="pt-PT" dirty="0"/>
          </a:p>
          <a:p>
            <a:r>
              <a:rPr lang="pt-PT" dirty="0"/>
              <a:t>+50.000 novos empregos TI criados em Portugal  (10.000 em Microsoft) até 2017; 0% desemprego setor</a:t>
            </a:r>
          </a:p>
          <a:p>
            <a:endParaRPr lang="pt-PT" dirty="0"/>
          </a:p>
          <a:p>
            <a:r>
              <a:rPr lang="pt-PT" dirty="0" err="1"/>
              <a:t>TIs</a:t>
            </a:r>
            <a:r>
              <a:rPr lang="pt-PT" dirty="0"/>
              <a:t> como motor crescimento económico em Portugal</a:t>
            </a:r>
          </a:p>
          <a:p>
            <a:endParaRPr lang="pt-PT" dirty="0"/>
          </a:p>
          <a:p>
            <a:endParaRPr lang="pt-PT"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A84BF5C-1508-46AF-A041-AA287382F718}"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67839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a:t>Taxa de desemprego</a:t>
            </a:r>
          </a:p>
          <a:p>
            <a:r>
              <a:rPr lang="pt-PT" dirty="0">
                <a:hlinkClick r:id="rId3"/>
              </a:rPr>
              <a:t>http://observador.pt/2015/03/02/taxa-de-desemprego-de-112-em-janeiro-na-zona-euro-a-menor-desde-abril-de-2012/</a:t>
            </a:r>
            <a:r>
              <a:rPr lang="pt-PT" dirty="0"/>
              <a:t> </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4695FAF-27D7-4C09-B79E-BDFA9F71B867}" type="slidenum">
              <a:rPr kumimoji="0" lang="pt-PT"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pt-PT"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600627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5B258F2-B2E5-4175-B339-81AEE5988F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pPr marL="285750" indent="-285750">
              <a:buFont typeface="Arial" panose="020B0604020202020204" pitchFamily="34" charset="0"/>
              <a:buChar char="•"/>
            </a:pPr>
            <a:r>
              <a:rPr lang="en-GB" sz="900" b="1" dirty="0" err="1">
                <a:latin typeface="Segoe UI Light" panose="020B0502040204020203" pitchFamily="34" charset="0"/>
                <a:cs typeface="Segoe UI Light" panose="020B0502040204020203" pitchFamily="34" charset="0"/>
              </a:rPr>
              <a:t>Em</a:t>
            </a:r>
            <a:r>
              <a:rPr lang="en-GB" sz="900" b="1" dirty="0">
                <a:latin typeface="Segoe UI Light" panose="020B0502040204020203" pitchFamily="34" charset="0"/>
                <a:cs typeface="Segoe UI Light" panose="020B0502040204020203" pitchFamily="34" charset="0"/>
              </a:rPr>
              <a:t> 2015 </a:t>
            </a:r>
            <a:r>
              <a:rPr lang="en-GB" sz="900" b="1" dirty="0" err="1">
                <a:latin typeface="Segoe UI Light" panose="020B0502040204020203" pitchFamily="34" charset="0"/>
                <a:cs typeface="Segoe UI Light" panose="020B0502040204020203" pitchFamily="34" charset="0"/>
              </a:rPr>
              <a:t>estimavam</a:t>
            </a:r>
            <a:r>
              <a:rPr lang="en-GB" sz="900" b="1" dirty="0">
                <a:latin typeface="Segoe UI Light" panose="020B0502040204020203" pitchFamily="34" charset="0"/>
                <a:cs typeface="Segoe UI Light" panose="020B0502040204020203" pitchFamily="34" charset="0"/>
              </a:rPr>
              <a:t>-se 8.100 </a:t>
            </a:r>
            <a:r>
              <a:rPr lang="en-GB" sz="900" b="1" dirty="0" err="1">
                <a:latin typeface="Segoe UI Light" panose="020B0502040204020203" pitchFamily="34" charset="0"/>
                <a:cs typeface="Segoe UI Light" panose="020B0502040204020203" pitchFamily="34" charset="0"/>
              </a:rPr>
              <a:t>vagas</a:t>
            </a:r>
            <a:r>
              <a:rPr lang="en-GB" sz="900" b="1" dirty="0">
                <a:latin typeface="Segoe UI Light" panose="020B0502040204020203" pitchFamily="34" charset="0"/>
                <a:cs typeface="Segoe UI Light" panose="020B0502040204020203" pitchFamily="34" charset="0"/>
              </a:rPr>
              <a:t> para </a:t>
            </a:r>
            <a:r>
              <a:rPr lang="en-GB" sz="900" b="1" dirty="0" err="1">
                <a:latin typeface="Segoe UI Light" panose="020B0502040204020203" pitchFamily="34" charset="0"/>
                <a:cs typeface="Segoe UI Light" panose="020B0502040204020203" pitchFamily="34" charset="0"/>
              </a:rPr>
              <a:t>profissionais</a:t>
            </a:r>
            <a:r>
              <a:rPr lang="en-GB" sz="900" b="1" dirty="0">
                <a:latin typeface="Segoe UI Light" panose="020B0502040204020203" pitchFamily="34" charset="0"/>
                <a:cs typeface="Segoe UI Light" panose="020B0502040204020203" pitchFamily="34" charset="0"/>
              </a:rPr>
              <a:t> de TI </a:t>
            </a:r>
            <a:r>
              <a:rPr lang="en-GB" sz="900" b="1" dirty="0" err="1">
                <a:latin typeface="Segoe UI Light" panose="020B0502040204020203" pitchFamily="34" charset="0"/>
                <a:cs typeface="Segoe UI Light" panose="020B0502040204020203" pitchFamily="34" charset="0"/>
              </a:rPr>
              <a:t>em</a:t>
            </a:r>
            <a:r>
              <a:rPr lang="en-GB" sz="900" b="1" dirty="0">
                <a:latin typeface="Segoe UI Light" panose="020B0502040204020203" pitchFamily="34" charset="0"/>
                <a:cs typeface="Segoe UI Light" panose="020B0502040204020203" pitchFamily="34" charset="0"/>
              </a:rPr>
              <a:t> Portugal, </a:t>
            </a:r>
            <a:r>
              <a:rPr lang="en-GB" sz="900" b="1" dirty="0" err="1">
                <a:latin typeface="Segoe UI Light" panose="020B0502040204020203" pitchFamily="34" charset="0"/>
                <a:cs typeface="Segoe UI Light" panose="020B0502040204020203" pitchFamily="34" charset="0"/>
              </a:rPr>
              <a:t>subindo</a:t>
            </a:r>
            <a:r>
              <a:rPr lang="en-GB" sz="900" b="1" dirty="0">
                <a:latin typeface="Segoe UI Light" panose="020B0502040204020203" pitchFamily="34" charset="0"/>
                <a:cs typeface="Segoe UI Light" panose="020B0502040204020203" pitchFamily="34" charset="0"/>
              </a:rPr>
              <a:t> </a:t>
            </a:r>
            <a:r>
              <a:rPr lang="en-GB" sz="900" b="1" dirty="0" err="1">
                <a:latin typeface="Segoe UI Light" panose="020B0502040204020203" pitchFamily="34" charset="0"/>
                <a:cs typeface="Segoe UI Light" panose="020B0502040204020203" pitchFamily="34" charset="0"/>
              </a:rPr>
              <a:t>esse</a:t>
            </a:r>
            <a:r>
              <a:rPr lang="en-GB" sz="900" b="1" dirty="0">
                <a:latin typeface="Segoe UI Light" panose="020B0502040204020203" pitchFamily="34" charset="0"/>
                <a:cs typeface="Segoe UI Light" panose="020B0502040204020203" pitchFamily="34" charset="0"/>
              </a:rPr>
              <a:t> </a:t>
            </a:r>
            <a:r>
              <a:rPr lang="en-GB" sz="900" b="1" dirty="0" err="1">
                <a:latin typeface="Segoe UI Light" panose="020B0502040204020203" pitchFamily="34" charset="0"/>
                <a:cs typeface="Segoe UI Light" panose="020B0502040204020203" pitchFamily="34" charset="0"/>
              </a:rPr>
              <a:t>número</a:t>
            </a:r>
            <a:r>
              <a:rPr lang="en-GB" sz="900" b="1" dirty="0">
                <a:latin typeface="Segoe UI Light" panose="020B0502040204020203" pitchFamily="34" charset="0"/>
                <a:cs typeface="Segoe UI Light" panose="020B0502040204020203" pitchFamily="34" charset="0"/>
              </a:rPr>
              <a:t> para 15.000 </a:t>
            </a:r>
            <a:r>
              <a:rPr lang="en-GB" sz="900" b="1" dirty="0" err="1">
                <a:latin typeface="Segoe UI Light" panose="020B0502040204020203" pitchFamily="34" charset="0"/>
                <a:cs typeface="Segoe UI Light" panose="020B0502040204020203" pitchFamily="34" charset="0"/>
              </a:rPr>
              <a:t>em</a:t>
            </a:r>
            <a:r>
              <a:rPr lang="en-GB" sz="900" b="1" dirty="0">
                <a:latin typeface="Segoe UI Light" panose="020B0502040204020203" pitchFamily="34" charset="0"/>
                <a:cs typeface="Segoe UI Light" panose="020B0502040204020203" pitchFamily="34" charset="0"/>
              </a:rPr>
              <a:t> 2020 (“E-Skills in Europe”, 2014)</a:t>
            </a:r>
          </a:p>
          <a:p>
            <a:pPr marL="285750" indent="-285750">
              <a:buFont typeface="Arial" panose="020B0604020202020204" pitchFamily="34" charset="0"/>
              <a:buChar char="•"/>
            </a:pPr>
            <a:r>
              <a:rPr lang="en-GB" sz="900" b="1" dirty="0">
                <a:latin typeface="Segoe UI Light" panose="020B0502040204020203" pitchFamily="34" charset="0"/>
                <a:cs typeface="Segoe UI Light" panose="020B0502040204020203" pitchFamily="34" charset="0"/>
              </a:rPr>
              <a:t>Um </a:t>
            </a:r>
            <a:r>
              <a:rPr lang="en-GB" sz="900" b="1" dirty="0" err="1">
                <a:latin typeface="Segoe UI Light" panose="020B0502040204020203" pitchFamily="34" charset="0"/>
                <a:cs typeface="Segoe UI Light" panose="020B0502040204020203" pitchFamily="34" charset="0"/>
              </a:rPr>
              <a:t>estudo</a:t>
            </a:r>
            <a:r>
              <a:rPr lang="en-GB" sz="900" b="1" dirty="0">
                <a:latin typeface="Segoe UI Light" panose="020B0502040204020203" pitchFamily="34" charset="0"/>
                <a:cs typeface="Segoe UI Light" panose="020B0502040204020203" pitchFamily="34" charset="0"/>
              </a:rPr>
              <a:t> da </a:t>
            </a:r>
            <a:r>
              <a:rPr lang="en-GB" sz="900" b="1" dirty="0" err="1">
                <a:latin typeface="Segoe UI Light" panose="020B0502040204020203" pitchFamily="34" charset="0"/>
                <a:cs typeface="Segoe UI Light" panose="020B0502040204020203" pitchFamily="34" charset="0"/>
              </a:rPr>
              <a:t>Jobbox</a:t>
            </a:r>
            <a:r>
              <a:rPr lang="en-GB" sz="900" b="1" dirty="0">
                <a:latin typeface="Segoe UI Light" panose="020B0502040204020203" pitchFamily="34" charset="0"/>
                <a:cs typeface="Segoe UI Light" panose="020B0502040204020203" pitchFamily="34" charset="0"/>
              </a:rPr>
              <a:t> de 2015 </a:t>
            </a:r>
            <a:r>
              <a:rPr lang="en-GB" sz="900" b="1" dirty="0" err="1">
                <a:latin typeface="Segoe UI Light" panose="020B0502040204020203" pitchFamily="34" charset="0"/>
                <a:cs typeface="Segoe UI Light" panose="020B0502040204020203" pitchFamily="34" charset="0"/>
              </a:rPr>
              <a:t>concluiu</a:t>
            </a:r>
            <a:r>
              <a:rPr lang="en-GB" sz="900" b="1" dirty="0">
                <a:latin typeface="Segoe UI Light" panose="020B0502040204020203" pitchFamily="34" charset="0"/>
                <a:cs typeface="Segoe UI Light" panose="020B0502040204020203" pitchFamily="34" charset="0"/>
              </a:rPr>
              <a:t> que </a:t>
            </a:r>
            <a:r>
              <a:rPr lang="en-GB" sz="900" b="1" dirty="0" err="1">
                <a:latin typeface="Segoe UI Light" panose="020B0502040204020203" pitchFamily="34" charset="0"/>
                <a:cs typeface="Segoe UI Light" panose="020B0502040204020203" pitchFamily="34" charset="0"/>
              </a:rPr>
              <a:t>os</a:t>
            </a:r>
            <a:r>
              <a:rPr lang="en-GB" sz="900" b="1" dirty="0">
                <a:latin typeface="Segoe UI Light" panose="020B0502040204020203" pitchFamily="34" charset="0"/>
                <a:cs typeface="Segoe UI Light" panose="020B0502040204020203" pitchFamily="34" charset="0"/>
              </a:rPr>
              <a:t> </a:t>
            </a:r>
            <a:r>
              <a:rPr lang="en-GB" sz="900" b="1" dirty="0" err="1">
                <a:latin typeface="Segoe UI Light" panose="020B0502040204020203" pitchFamily="34" charset="0"/>
                <a:cs typeface="Segoe UI Light" panose="020B0502040204020203" pitchFamily="34" charset="0"/>
              </a:rPr>
              <a:t>Engenheiros</a:t>
            </a:r>
            <a:r>
              <a:rPr lang="en-GB" sz="900" b="1" dirty="0">
                <a:latin typeface="Segoe UI Light" panose="020B0502040204020203" pitchFamily="34" charset="0"/>
                <a:cs typeface="Segoe UI Light" panose="020B0502040204020203" pitchFamily="34" charset="0"/>
              </a:rPr>
              <a:t> de TI e </a:t>
            </a:r>
            <a:r>
              <a:rPr lang="en-GB" sz="900" b="1" dirty="0" err="1">
                <a:latin typeface="Segoe UI Light" panose="020B0502040204020203" pitchFamily="34" charset="0"/>
                <a:cs typeface="Segoe UI Light" panose="020B0502040204020203" pitchFamily="34" charset="0"/>
              </a:rPr>
              <a:t>Programadores</a:t>
            </a:r>
            <a:r>
              <a:rPr lang="en-GB" sz="900" b="1" dirty="0">
                <a:latin typeface="Segoe UI Light" panose="020B0502040204020203" pitchFamily="34" charset="0"/>
                <a:cs typeface="Segoe UI Light" panose="020B0502040204020203" pitchFamily="34" charset="0"/>
              </a:rPr>
              <a:t> </a:t>
            </a:r>
            <a:r>
              <a:rPr lang="en-GB" sz="900" b="1" dirty="0" err="1">
                <a:latin typeface="Segoe UI Light" panose="020B0502040204020203" pitchFamily="34" charset="0"/>
                <a:cs typeface="Segoe UI Light" panose="020B0502040204020203" pitchFamily="34" charset="0"/>
              </a:rPr>
              <a:t>portugueses</a:t>
            </a:r>
            <a:r>
              <a:rPr lang="en-GB" sz="900" b="1" dirty="0">
                <a:latin typeface="Segoe UI Light" panose="020B0502040204020203" pitchFamily="34" charset="0"/>
                <a:cs typeface="Segoe UI Light" panose="020B0502040204020203" pitchFamily="34" charset="0"/>
              </a:rPr>
              <a:t> </a:t>
            </a:r>
            <a:r>
              <a:rPr lang="en-GB" sz="900" b="1" dirty="0" err="1">
                <a:latin typeface="Segoe UI Light" panose="020B0502040204020203" pitchFamily="34" charset="0"/>
                <a:cs typeface="Segoe UI Light" panose="020B0502040204020203" pitchFamily="34" charset="0"/>
              </a:rPr>
              <a:t>têm</a:t>
            </a:r>
            <a:r>
              <a:rPr lang="en-GB" sz="900" b="1" dirty="0">
                <a:latin typeface="Segoe UI Light" panose="020B0502040204020203" pitchFamily="34" charset="0"/>
                <a:cs typeface="Segoe UI Light" panose="020B0502040204020203" pitchFamily="34" charset="0"/>
              </a:rPr>
              <a:t> </a:t>
            </a:r>
            <a:r>
              <a:rPr lang="en-GB" sz="900" b="1" dirty="0" err="1">
                <a:latin typeface="Segoe UI Light" panose="020B0502040204020203" pitchFamily="34" charset="0"/>
                <a:cs typeface="Segoe UI Light" panose="020B0502040204020203" pitchFamily="34" charset="0"/>
              </a:rPr>
              <a:t>pleno</a:t>
            </a:r>
            <a:r>
              <a:rPr lang="en-GB" sz="900" b="1" dirty="0">
                <a:latin typeface="Segoe UI Light" panose="020B0502040204020203" pitchFamily="34" charset="0"/>
                <a:cs typeface="Segoe UI Light" panose="020B0502040204020203" pitchFamily="34" charset="0"/>
              </a:rPr>
              <a:t> </a:t>
            </a:r>
            <a:r>
              <a:rPr lang="en-GB" sz="900" b="1" dirty="0" err="1">
                <a:latin typeface="Segoe UI Light" panose="020B0502040204020203" pitchFamily="34" charset="0"/>
                <a:cs typeface="Segoe UI Light" panose="020B0502040204020203" pitchFamily="34" charset="0"/>
              </a:rPr>
              <a:t>emprego</a:t>
            </a:r>
            <a:r>
              <a:rPr lang="en-GB" sz="900" b="1" dirty="0">
                <a:latin typeface="Segoe UI Light" panose="020B0502040204020203" pitchFamily="34" charset="0"/>
                <a:cs typeface="Segoe UI Light" panose="020B0502040204020203" pitchFamily="34" charset="0"/>
              </a:rPr>
              <a:t> </a:t>
            </a:r>
            <a:r>
              <a:rPr lang="en-GB" sz="900" b="1" dirty="0" err="1">
                <a:latin typeface="Segoe UI Light" panose="020B0502040204020203" pitchFamily="34" charset="0"/>
                <a:cs typeface="Segoe UI Light" panose="020B0502040204020203" pitchFamily="34" charset="0"/>
              </a:rPr>
              <a:t>em</a:t>
            </a:r>
            <a:r>
              <a:rPr lang="en-GB" sz="900" b="1" dirty="0">
                <a:latin typeface="Segoe UI Light" panose="020B0502040204020203" pitchFamily="34" charset="0"/>
                <a:cs typeface="Segoe UI Light" panose="020B0502040204020203" pitchFamily="34" charset="0"/>
              </a:rPr>
              <a:t> Portugal.</a:t>
            </a:r>
          </a:p>
          <a:p>
            <a:pPr marL="0" marR="0" indent="0" algn="l" defTabSz="932742" rtl="0" eaLnBrk="1" fontAlgn="auto" latinLnBrk="0" hangingPunct="1">
              <a:lnSpc>
                <a:spcPct val="90000"/>
              </a:lnSpc>
              <a:spcBef>
                <a:spcPts val="0"/>
              </a:spcBef>
              <a:spcAft>
                <a:spcPts val="340"/>
              </a:spcAft>
              <a:buClrTx/>
              <a:buSzTx/>
              <a:buFontTx/>
              <a:buNone/>
              <a:tabLst/>
              <a:defRPr/>
            </a:pPr>
            <a:r>
              <a:rPr lang="en-GB" sz="900" b="1" dirty="0">
                <a:latin typeface="Segoe UI Light" panose="020B0502040204020203" pitchFamily="34" charset="0"/>
                <a:cs typeface="Segoe UI Light" panose="020B0502040204020203" pitchFamily="34" charset="0"/>
              </a:rPr>
              <a:t>(2º </a:t>
            </a:r>
            <a:r>
              <a:rPr lang="en-GB" sz="900" b="1" dirty="0" err="1">
                <a:latin typeface="Segoe UI Light" panose="020B0502040204020203" pitchFamily="34" charset="0"/>
                <a:cs typeface="Segoe UI Light" panose="020B0502040204020203" pitchFamily="34" charset="0"/>
              </a:rPr>
              <a:t>gráfico</a:t>
            </a:r>
            <a:r>
              <a:rPr lang="en-GB" sz="900" b="1" dirty="0">
                <a:latin typeface="Segoe UI Light" panose="020B0502040204020203" pitchFamily="34" charset="0"/>
                <a:cs typeface="Segoe UI Light" panose="020B0502040204020203" pitchFamily="34" charset="0"/>
              </a:rPr>
              <a:t>) A </a:t>
            </a:r>
            <a:r>
              <a:rPr lang="en-GB" sz="900" b="1" dirty="0" err="1">
                <a:latin typeface="Segoe UI Light" panose="020B0502040204020203" pitchFamily="34" charset="0"/>
                <a:cs typeface="Segoe UI Light" panose="020B0502040204020203" pitchFamily="34" charset="0"/>
              </a:rPr>
              <a:t>procura</a:t>
            </a:r>
            <a:r>
              <a:rPr lang="en-GB" sz="900" b="1" dirty="0">
                <a:latin typeface="Segoe UI Light" panose="020B0502040204020203" pitchFamily="34" charset="0"/>
                <a:cs typeface="Segoe UI Light" panose="020B0502040204020203" pitchFamily="34" charset="0"/>
              </a:rPr>
              <a:t> </a:t>
            </a:r>
            <a:r>
              <a:rPr lang="en-GB" sz="900" b="1" dirty="0" err="1">
                <a:latin typeface="Segoe UI Light" panose="020B0502040204020203" pitchFamily="34" charset="0"/>
                <a:cs typeface="Segoe UI Light" panose="020B0502040204020203" pitchFamily="34" charset="0"/>
              </a:rPr>
              <a:t>potencial</a:t>
            </a:r>
            <a:r>
              <a:rPr lang="en-GB" sz="900" b="1" dirty="0">
                <a:latin typeface="Segoe UI Light" panose="020B0502040204020203" pitchFamily="34" charset="0"/>
                <a:cs typeface="Segoe UI Light" panose="020B0502040204020203" pitchFamily="34" charset="0"/>
              </a:rPr>
              <a:t> de </a:t>
            </a:r>
            <a:r>
              <a:rPr lang="en-GB" sz="900" b="1" dirty="0" err="1">
                <a:latin typeface="Segoe UI Light" panose="020B0502040204020203" pitchFamily="34" charset="0"/>
                <a:cs typeface="Segoe UI Light" panose="020B0502040204020203" pitchFamily="34" charset="0"/>
              </a:rPr>
              <a:t>profissionais</a:t>
            </a:r>
            <a:r>
              <a:rPr lang="en-GB" sz="900" b="1" dirty="0">
                <a:latin typeface="Segoe UI Light" panose="020B0502040204020203" pitchFamily="34" charset="0"/>
                <a:cs typeface="Segoe UI Light" panose="020B0502040204020203" pitchFamily="34" charset="0"/>
              </a:rPr>
              <a:t> de IT </a:t>
            </a:r>
            <a:r>
              <a:rPr lang="en-GB" sz="900" b="1" dirty="0" err="1">
                <a:latin typeface="Segoe UI Light" panose="020B0502040204020203" pitchFamily="34" charset="0"/>
                <a:cs typeface="Segoe UI Light" panose="020B0502040204020203" pitchFamily="34" charset="0"/>
              </a:rPr>
              <a:t>em</a:t>
            </a:r>
            <a:r>
              <a:rPr lang="en-GB" sz="900" b="1" dirty="0">
                <a:latin typeface="Segoe UI Light" panose="020B0502040204020203" pitchFamily="34" charset="0"/>
                <a:cs typeface="Segoe UI Light" panose="020B0502040204020203" pitchFamily="34" charset="0"/>
              </a:rPr>
              <a:t> 2015 </a:t>
            </a:r>
            <a:r>
              <a:rPr lang="en-GB" sz="900" b="1" dirty="0" err="1">
                <a:latin typeface="Segoe UI Light" panose="020B0502040204020203" pitchFamily="34" charset="0"/>
                <a:cs typeface="Segoe UI Light" panose="020B0502040204020203" pitchFamily="34" charset="0"/>
              </a:rPr>
              <a:t>excedeu</a:t>
            </a:r>
            <a:r>
              <a:rPr lang="en-GB" sz="900" b="1" dirty="0">
                <a:latin typeface="Segoe UI Light" panose="020B0502040204020203" pitchFamily="34" charset="0"/>
                <a:cs typeface="Segoe UI Light" panose="020B0502040204020203" pitchFamily="34" charset="0"/>
              </a:rPr>
              <a:t> o </a:t>
            </a:r>
            <a:r>
              <a:rPr lang="en-GB" sz="900" b="1" dirty="0" err="1">
                <a:latin typeface="Segoe UI Light" panose="020B0502040204020203" pitchFamily="34" charset="0"/>
                <a:cs typeface="Segoe UI Light" panose="020B0502040204020203" pitchFamily="34" charset="0"/>
              </a:rPr>
              <a:t>número</a:t>
            </a:r>
            <a:r>
              <a:rPr lang="en-GB" sz="900" b="1" dirty="0">
                <a:latin typeface="Segoe UI Light" panose="020B0502040204020203" pitchFamily="34" charset="0"/>
                <a:cs typeface="Segoe UI Light" panose="020B0502040204020203" pitchFamily="34" charset="0"/>
              </a:rPr>
              <a:t> de </a:t>
            </a:r>
            <a:r>
              <a:rPr lang="en-GB" sz="900" b="1" dirty="0" err="1">
                <a:latin typeface="Segoe UI Light" panose="020B0502040204020203" pitchFamily="34" charset="0"/>
                <a:cs typeface="Segoe UI Light" panose="020B0502040204020203" pitchFamily="34" charset="0"/>
              </a:rPr>
              <a:t>vagas</a:t>
            </a:r>
            <a:r>
              <a:rPr lang="en-GB" sz="900" b="1" dirty="0">
                <a:latin typeface="Segoe UI Light" panose="020B0502040204020203" pitchFamily="34" charset="0"/>
                <a:cs typeface="Segoe UI Light" panose="020B0502040204020203" pitchFamily="34" charset="0"/>
              </a:rPr>
              <a:t> </a:t>
            </a:r>
            <a:r>
              <a:rPr lang="en-GB" sz="900" b="1" dirty="0" err="1">
                <a:latin typeface="Segoe UI Light" panose="020B0502040204020203" pitchFamily="34" charset="0"/>
                <a:cs typeface="Segoe UI Light" panose="020B0502040204020203" pitchFamily="34" charset="0"/>
              </a:rPr>
              <a:t>em</a:t>
            </a:r>
            <a:r>
              <a:rPr lang="en-GB" sz="900" b="1" dirty="0">
                <a:latin typeface="Segoe UI Light" panose="020B0502040204020203" pitchFamily="34" charset="0"/>
                <a:cs typeface="Segoe UI Light" panose="020B0502040204020203" pitchFamily="34" charset="0"/>
              </a:rPr>
              <a:t> 373 mil </a:t>
            </a:r>
            <a:r>
              <a:rPr lang="en-GB" sz="900" b="1" dirty="0" err="1">
                <a:latin typeface="Segoe UI Light" panose="020B0502040204020203" pitchFamily="34" charset="0"/>
                <a:cs typeface="Segoe UI Light" panose="020B0502040204020203" pitchFamily="34" charset="0"/>
              </a:rPr>
              <a:t>lugares</a:t>
            </a:r>
            <a:r>
              <a:rPr lang="en-GB" sz="900" b="1" dirty="0">
                <a:latin typeface="Segoe UI Light" panose="020B0502040204020203" pitchFamily="34" charset="0"/>
                <a:cs typeface="Segoe UI Light" panose="020B0502040204020203" pitchFamily="34" charset="0"/>
              </a:rPr>
              <a:t>. </a:t>
            </a:r>
            <a:r>
              <a:rPr lang="en-GB" sz="900" b="1" dirty="0" err="1">
                <a:latin typeface="Segoe UI Light" panose="020B0502040204020203" pitchFamily="34" charset="0"/>
                <a:cs typeface="Segoe UI Light" panose="020B0502040204020203" pitchFamily="34" charset="0"/>
              </a:rPr>
              <a:t>Em</a:t>
            </a:r>
            <a:r>
              <a:rPr lang="en-GB" sz="900" b="1" dirty="0">
                <a:latin typeface="Segoe UI Light" panose="020B0502040204020203" pitchFamily="34" charset="0"/>
                <a:cs typeface="Segoe UI Light" panose="020B0502040204020203" pitchFamily="34" charset="0"/>
              </a:rPr>
              <a:t> 2020, a </a:t>
            </a:r>
            <a:r>
              <a:rPr lang="en-GB" sz="900" b="1" dirty="0" err="1">
                <a:latin typeface="Segoe UI Light" panose="020B0502040204020203" pitchFamily="34" charset="0"/>
                <a:cs typeface="Segoe UI Light" panose="020B0502040204020203" pitchFamily="34" charset="0"/>
              </a:rPr>
              <a:t>procura</a:t>
            </a:r>
            <a:r>
              <a:rPr lang="en-GB" sz="900" b="1" dirty="0">
                <a:latin typeface="Segoe UI Light" panose="020B0502040204020203" pitchFamily="34" charset="0"/>
                <a:cs typeface="Segoe UI Light" panose="020B0502040204020203" pitchFamily="34" charset="0"/>
              </a:rPr>
              <a:t> </a:t>
            </a:r>
            <a:r>
              <a:rPr lang="en-GB" sz="900" b="1" dirty="0" err="1">
                <a:latin typeface="Segoe UI Light" panose="020B0502040204020203" pitchFamily="34" charset="0"/>
                <a:cs typeface="Segoe UI Light" panose="020B0502040204020203" pitchFamily="34" charset="0"/>
              </a:rPr>
              <a:t>potencial</a:t>
            </a:r>
            <a:r>
              <a:rPr lang="en-GB" sz="900" b="1" dirty="0">
                <a:latin typeface="Segoe UI Light" panose="020B0502040204020203" pitchFamily="34" charset="0"/>
                <a:cs typeface="Segoe UI Light" panose="020B0502040204020203" pitchFamily="34" charset="0"/>
              </a:rPr>
              <a:t> </a:t>
            </a:r>
            <a:r>
              <a:rPr lang="en-GB" sz="900" b="1" dirty="0" err="1">
                <a:latin typeface="Segoe UI Light" panose="020B0502040204020203" pitchFamily="34" charset="0"/>
                <a:cs typeface="Segoe UI Light" panose="020B0502040204020203" pitchFamily="34" charset="0"/>
              </a:rPr>
              <a:t>acrescerá</a:t>
            </a:r>
            <a:r>
              <a:rPr lang="en-GB" sz="900" b="1" dirty="0">
                <a:latin typeface="Segoe UI Light" panose="020B0502040204020203" pitchFamily="34" charset="0"/>
                <a:cs typeface="Segoe UI Light" panose="020B0502040204020203" pitchFamily="34" charset="0"/>
              </a:rPr>
              <a:t> 756 mil </a:t>
            </a:r>
            <a:r>
              <a:rPr lang="en-GB" sz="900" b="1" dirty="0" err="1">
                <a:latin typeface="Segoe UI Light" panose="020B0502040204020203" pitchFamily="34" charset="0"/>
                <a:cs typeface="Segoe UI Light" panose="020B0502040204020203" pitchFamily="34" charset="0"/>
              </a:rPr>
              <a:t>lugares</a:t>
            </a:r>
            <a:r>
              <a:rPr lang="en-GB" sz="900" b="1" dirty="0">
                <a:latin typeface="Segoe UI Light" panose="020B0502040204020203" pitchFamily="34" charset="0"/>
                <a:cs typeface="Segoe UI Light" panose="020B0502040204020203" pitchFamily="34" charset="0"/>
              </a:rPr>
              <a:t> (“E-Skills in Europe”, 2014)</a:t>
            </a:r>
          </a:p>
          <a:p>
            <a:endParaRPr lang="en-US" dirty="0"/>
          </a:p>
        </p:txBody>
      </p:sp>
    </p:spTree>
    <p:extLst>
      <p:ext uri="{BB962C8B-B14F-4D97-AF65-F5344CB8AC3E}">
        <p14:creationId xmlns:p14="http://schemas.microsoft.com/office/powerpoint/2010/main" val="2658676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F0F2060-4C1C-4DEA-917D-92FA63DC7760}"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22/06/16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11383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5B258F2-B2E5-4175-B339-81AEE5988F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9976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a:solidFill>
                  <a:sysClr val="windowText" lastClr="000000"/>
                </a:solidFill>
                <a:latin typeface="Segoe UI Light" panose="020B0502040204020203" pitchFamily="34" charset="0"/>
                <a:cs typeface="Segoe UI Light" panose="020B0502040204020203" pitchFamily="34" charset="0"/>
              </a:rPr>
              <a:t>Vision: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0" dirty="0">
              <a:solidFill>
                <a:sysClr val="windowText" lastClr="000000"/>
              </a:solidFill>
              <a:latin typeface="Segoe UI Light" panose="020B0502040204020203" pitchFamily="34" charset="0"/>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err="1">
                <a:solidFill>
                  <a:sysClr val="windowText" lastClr="000000"/>
                </a:solidFill>
                <a:latin typeface="Segoe UI Light" panose="020B0502040204020203" pitchFamily="34" charset="0"/>
                <a:cs typeface="Segoe UI Light" panose="020B0502040204020203" pitchFamily="34" charset="0"/>
              </a:rPr>
              <a:t>Scaleups</a:t>
            </a:r>
            <a:r>
              <a:rPr lang="en-GB" sz="1200" kern="0" baseline="0" dirty="0">
                <a:solidFill>
                  <a:sysClr val="windowText" lastClr="000000"/>
                </a:solidFill>
                <a:latin typeface="Segoe UI Light" panose="020B0502040204020203" pitchFamily="34" charset="0"/>
                <a:cs typeface="Segoe UI Light" panose="020B0502040204020203" pitchFamily="34" charset="0"/>
              </a:rPr>
              <a:t> Source: </a:t>
            </a:r>
            <a:endParaRPr lang="en-GB" sz="1200" kern="0" dirty="0">
              <a:solidFill>
                <a:sysClr val="windowText" lastClr="000000"/>
              </a:solidFill>
              <a:latin typeface="Segoe UI Light" panose="020B0502040204020203" pitchFamily="34" charset="0"/>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a:solidFill>
                  <a:sysClr val="windowText" lastClr="000000"/>
                </a:solidFill>
                <a:latin typeface="Segoe UI Light" panose="020B0502040204020203" pitchFamily="34" charset="0"/>
                <a:cs typeface="Segoe UI Light" panose="020B0502040204020203" pitchFamily="34" charset="0"/>
              </a:rPr>
              <a:t>Data Sources: </a:t>
            </a:r>
            <a:r>
              <a:rPr lang="en-GB" sz="1200" kern="0" dirty="0" err="1">
                <a:solidFill>
                  <a:sysClr val="windowText" lastClr="000000"/>
                </a:solidFill>
                <a:latin typeface="Segoe UI Light" panose="020B0502040204020203" pitchFamily="34" charset="0"/>
                <a:cs typeface="Segoe UI Light" panose="020B0502040204020203" pitchFamily="34" charset="0"/>
              </a:rPr>
              <a:t>Startup</a:t>
            </a:r>
            <a:r>
              <a:rPr lang="en-GB" sz="1200" kern="0" dirty="0">
                <a:solidFill>
                  <a:sysClr val="windowText" lastClr="000000"/>
                </a:solidFill>
                <a:latin typeface="Segoe UI Light" panose="020B0502040204020203" pitchFamily="34" charset="0"/>
                <a:cs typeface="Segoe UI Light" panose="020B0502040204020203" pitchFamily="34" charset="0"/>
              </a:rPr>
              <a:t> Europe Partnership (SEP) Monitor Report, November 2015 “Portugal Rising: Mapping ICT </a:t>
            </a:r>
            <a:r>
              <a:rPr lang="en-GB" sz="1200" kern="0" dirty="0" err="1">
                <a:solidFill>
                  <a:sysClr val="windowText" lastClr="000000"/>
                </a:solidFill>
                <a:latin typeface="Segoe UI Light" panose="020B0502040204020203" pitchFamily="34" charset="0"/>
                <a:cs typeface="Segoe UI Light" panose="020B0502040204020203" pitchFamily="34" charset="0"/>
              </a:rPr>
              <a:t>Scaleups</a:t>
            </a:r>
            <a:r>
              <a:rPr lang="en-GB" sz="1200" kern="0" dirty="0">
                <a:solidFill>
                  <a:sysClr val="windowText" lastClr="000000"/>
                </a:solidFill>
                <a:latin typeface="Segoe UI Light" panose="020B0502040204020203" pitchFamily="34" charset="0"/>
                <a:cs typeface="Segoe UI Light" panose="020B0502040204020203" pitchFamily="34" charset="0"/>
              </a:rPr>
              <a:t>”</a:t>
            </a:r>
            <a:endParaRPr kumimoji="0" lang="en-GB" sz="1400" b="0" i="0" u="none" strike="noStrike" kern="0" cap="none" spc="0" normalizeH="0" baseline="0" noProof="0" dirty="0">
              <a:ln>
                <a:noFill/>
              </a:ln>
              <a:solidFill>
                <a:sysClr val="windowText" lastClr="000000"/>
              </a:solidFill>
              <a:effectLst/>
              <a:uLnTx/>
              <a:uFillTx/>
              <a:latin typeface="Segoe UI Light" panose="020B0502040204020203" pitchFamily="34" charset="0"/>
              <a:cs typeface="Segoe UI Light" panose="020B0502040204020203" pitchFamily="34" charset="0"/>
            </a:endParaRPr>
          </a:p>
          <a:p>
            <a:endParaRPr lang="pt-PT"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1FC9CD1-D8CE-4330-864B-070098501EEC}" type="slidenum">
              <a:rPr kumimoji="0" lang="pt-PT"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pt-PT"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88914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eg"/><Relationship Id="rId3"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eg"/><Relationship Id="rId3"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eg"/><Relationship Id="rId3"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eg"/><Relationship Id="rId3"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 Id="rId3" Type="http://schemas.openxmlformats.org/officeDocument/2006/relationships/image" Target="../media/image2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 Id="rId3" Type="http://schemas.openxmlformats.org/officeDocument/2006/relationships/image" Target="../media/image20.png"/></Relationships>
</file>

<file path=ppt/slideLayouts/_rels/slideLayout39.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2.png"/><Relationship Id="rId5" Type="http://schemas.microsoft.com/office/2007/relationships/hdphoto" Target="../media/hdphoto3.wdp"/><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40.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2.png"/><Relationship Id="rId5" Type="http://schemas.microsoft.com/office/2007/relationships/hdphoto" Target="../media/hdphoto3.wdp"/><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a titolo">
    <p:spTree>
      <p:nvGrpSpPr>
        <p:cNvPr id="1" name=""/>
        <p:cNvGrpSpPr/>
        <p:nvPr/>
      </p:nvGrpSpPr>
      <p:grpSpPr>
        <a:xfrm>
          <a:off x="0" y="0"/>
          <a:ext cx="0" cy="0"/>
          <a:chOff x="0" y="0"/>
          <a:chExt cx="0" cy="0"/>
        </a:xfrm>
      </p:grpSpPr>
      <p:pic>
        <p:nvPicPr>
          <p:cNvPr id="8" name="Immagin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5" y="0"/>
            <a:ext cx="9141289" cy="5143499"/>
          </a:xfrm>
          <a:prstGeom prst="rect">
            <a:avLst/>
          </a:prstGeom>
        </p:spPr>
      </p:pic>
      <p:sp>
        <p:nvSpPr>
          <p:cNvPr id="9" name="Titolo 1"/>
          <p:cNvSpPr>
            <a:spLocks noGrp="1"/>
          </p:cNvSpPr>
          <p:nvPr>
            <p:ph type="ctrTitle" hasCustomPrompt="1"/>
          </p:nvPr>
        </p:nvSpPr>
        <p:spPr>
          <a:xfrm>
            <a:off x="1547664" y="4040980"/>
            <a:ext cx="3240360" cy="1102519"/>
          </a:xfrm>
        </p:spPr>
        <p:txBody>
          <a:bodyPr/>
          <a:lstStyle>
            <a:lvl1pPr>
              <a:defRPr sz="2400" baseline="0">
                <a:solidFill>
                  <a:srgbClr val="FD4D1F"/>
                </a:solidFill>
              </a:defRPr>
            </a:lvl1pPr>
          </a:lstStyle>
          <a:p>
            <a:r>
              <a:rPr lang="it-IT" dirty="0"/>
              <a:t>Date | Location </a:t>
            </a:r>
          </a:p>
        </p:txBody>
      </p:sp>
    </p:spTree>
    <p:extLst>
      <p:ext uri="{BB962C8B-B14F-4D97-AF65-F5344CB8AC3E}">
        <p14:creationId xmlns:p14="http://schemas.microsoft.com/office/powerpoint/2010/main" val="3539837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784079"/>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7006906"/>
      </p:ext>
    </p:extLst>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634" y="4767782"/>
            <a:ext cx="2133145" cy="274039"/>
          </a:xfrm>
          <a:prstGeom prst="rect">
            <a:avLst/>
          </a:prstGeom>
        </p:spPr>
        <p:txBody>
          <a:bodyPr/>
          <a:lstStyle>
            <a:lvl1pPr>
              <a:defRPr>
                <a:solidFill>
                  <a:prstClr val="black"/>
                </a:solidFill>
                <a:latin typeface="Arial" pitchFamily="34" charset="0"/>
              </a:defRPr>
            </a:lvl1pPr>
          </a:lstStyle>
          <a:p>
            <a:pPr>
              <a:defRPr/>
            </a:pPr>
            <a:fld id="{0D2CDF8E-467B-4010-8E13-8A7038018B01}" type="datetimeFigureOut">
              <a:rPr lang="pt-PT"/>
              <a:pPr>
                <a:defRPr/>
              </a:pPr>
              <a:t>22/06/16</a:t>
            </a:fld>
            <a:endParaRPr lang="pt-PT"/>
          </a:p>
        </p:txBody>
      </p:sp>
      <p:sp>
        <p:nvSpPr>
          <p:cNvPr id="3" name="Footer Placeholder 4"/>
          <p:cNvSpPr>
            <a:spLocks noGrp="1"/>
          </p:cNvSpPr>
          <p:nvPr>
            <p:ph type="ftr" sz="quarter" idx="11"/>
          </p:nvPr>
        </p:nvSpPr>
        <p:spPr>
          <a:xfrm>
            <a:off x="3124066" y="4767782"/>
            <a:ext cx="2895868" cy="274039"/>
          </a:xfrm>
          <a:prstGeom prst="rect">
            <a:avLst/>
          </a:prstGeom>
        </p:spPr>
        <p:txBody>
          <a:bodyPr/>
          <a:lstStyle>
            <a:lvl1pPr>
              <a:defRPr>
                <a:solidFill>
                  <a:prstClr val="black"/>
                </a:solidFill>
                <a:latin typeface="Arial" pitchFamily="34" charset="0"/>
              </a:defRPr>
            </a:lvl1pPr>
          </a:lstStyle>
          <a:p>
            <a:pPr>
              <a:defRPr/>
            </a:pPr>
            <a:endParaRPr lang="pt-PT"/>
          </a:p>
        </p:txBody>
      </p:sp>
      <p:sp>
        <p:nvSpPr>
          <p:cNvPr id="4" name="Slide Number Placeholder 5"/>
          <p:cNvSpPr>
            <a:spLocks noGrp="1"/>
          </p:cNvSpPr>
          <p:nvPr>
            <p:ph type="sldNum" sz="quarter" idx="12"/>
          </p:nvPr>
        </p:nvSpPr>
        <p:spPr>
          <a:xfrm>
            <a:off x="6553221" y="4767782"/>
            <a:ext cx="2133145" cy="274039"/>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FA412821-53E7-4321-A078-1B2DF185BFB9}" type="slidenum">
              <a:rPr lang="pt-PT"/>
              <a:pPr/>
              <a:t>‹#›</a:t>
            </a:fld>
            <a:endParaRPr lang="pt-PT"/>
          </a:p>
        </p:txBody>
      </p:sp>
    </p:spTree>
    <p:extLst>
      <p:ext uri="{BB962C8B-B14F-4D97-AF65-F5344CB8AC3E}">
        <p14:creationId xmlns:p14="http://schemas.microsoft.com/office/powerpoint/2010/main" val="4037050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6">
              <a:solidFill>
                <a:prstClr val="white"/>
              </a:solidFill>
            </a:endParaRPr>
          </a:p>
        </p:txBody>
      </p:sp>
    </p:spTree>
    <p:extLst>
      <p:ext uri="{BB962C8B-B14F-4D97-AF65-F5344CB8AC3E}">
        <p14:creationId xmlns:p14="http://schemas.microsoft.com/office/powerpoint/2010/main" val="4080812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841772"/>
            <a:ext cx="6858001" cy="1790700"/>
          </a:xfrm>
          <a:prstGeom prst="rect">
            <a:avLst/>
          </a:prstGeom>
        </p:spPr>
        <p:txBody>
          <a:bodyPr anchor="b"/>
          <a:lstStyle>
            <a:lvl1pPr algn="ctr">
              <a:defRPr sz="4499"/>
            </a:lvl1pPr>
          </a:lstStyle>
          <a:p>
            <a:r>
              <a:rPr lang="en-US"/>
              <a:t>Click to edit Master title style</a:t>
            </a:r>
            <a:endParaRPr lang="pt-PT"/>
          </a:p>
        </p:txBody>
      </p:sp>
      <p:sp>
        <p:nvSpPr>
          <p:cNvPr id="3" name="Subtitle 2"/>
          <p:cNvSpPr>
            <a:spLocks noGrp="1"/>
          </p:cNvSpPr>
          <p:nvPr>
            <p:ph type="subTitle" idx="1"/>
          </p:nvPr>
        </p:nvSpPr>
        <p:spPr>
          <a:xfrm>
            <a:off x="1143001" y="2701529"/>
            <a:ext cx="6858001" cy="1241822"/>
          </a:xfrm>
          <a:prstGeom prst="rect">
            <a:avLst/>
          </a:prstGeom>
        </p:spPr>
        <p:txBody>
          <a:bodyPr/>
          <a:lstStyle>
            <a:lvl1pPr marL="0" indent="0" algn="ctr">
              <a:buNone/>
              <a:defRPr sz="1799"/>
            </a:lvl1pPr>
            <a:lvl2pPr marL="342806" indent="0" algn="ctr">
              <a:buNone/>
              <a:defRPr sz="1499"/>
            </a:lvl2pPr>
            <a:lvl3pPr marL="685612" indent="0" algn="ctr">
              <a:buNone/>
              <a:defRPr sz="1349"/>
            </a:lvl3pPr>
            <a:lvl4pPr marL="1028418" indent="0" algn="ctr">
              <a:buNone/>
              <a:defRPr sz="1200"/>
            </a:lvl4pPr>
            <a:lvl5pPr marL="1371223" indent="0" algn="ctr">
              <a:buNone/>
              <a:defRPr sz="1200"/>
            </a:lvl5pPr>
            <a:lvl6pPr marL="1714030" indent="0" algn="ctr">
              <a:buNone/>
              <a:defRPr sz="1200"/>
            </a:lvl6pPr>
            <a:lvl7pPr marL="2056836" indent="0" algn="ctr">
              <a:buNone/>
              <a:defRPr sz="1200"/>
            </a:lvl7pPr>
            <a:lvl8pPr marL="2399641" indent="0" algn="ctr">
              <a:buNone/>
              <a:defRPr sz="1200"/>
            </a:lvl8pPr>
            <a:lvl9pPr marL="2742448" indent="0" algn="ctr">
              <a:buNone/>
              <a:defRPr sz="1200"/>
            </a:lvl9pPr>
          </a:lstStyle>
          <a:p>
            <a:r>
              <a:rPr lang="en-US"/>
              <a:t>Click to edit Master subtitle style</a:t>
            </a:r>
            <a:endParaRPr lang="pt-PT"/>
          </a:p>
        </p:txBody>
      </p:sp>
      <p:sp>
        <p:nvSpPr>
          <p:cNvPr id="4" name="Date Placeholder 3"/>
          <p:cNvSpPr>
            <a:spLocks noGrp="1"/>
          </p:cNvSpPr>
          <p:nvPr>
            <p:ph type="dt" sz="half" idx="10"/>
          </p:nvPr>
        </p:nvSpPr>
        <p:spPr>
          <a:xfrm>
            <a:off x="628651" y="4767262"/>
            <a:ext cx="2057400" cy="273844"/>
          </a:xfrm>
          <a:prstGeom prst="rect">
            <a:avLst/>
          </a:prstGeom>
        </p:spPr>
        <p:txBody>
          <a:bodyPr/>
          <a:lstStyle/>
          <a:p>
            <a:fld id="{4F296240-9467-4AA6-8D77-0AF2786E1B29}" type="datetimeFigureOut">
              <a:rPr lang="pt-PT" smtClean="0"/>
              <a:t>22/06/16</a:t>
            </a:fld>
            <a:endParaRPr lang="pt-PT"/>
          </a:p>
        </p:txBody>
      </p:sp>
      <p:sp>
        <p:nvSpPr>
          <p:cNvPr id="5" name="Footer Placeholder 4"/>
          <p:cNvSpPr>
            <a:spLocks noGrp="1"/>
          </p:cNvSpPr>
          <p:nvPr>
            <p:ph type="ftr" sz="quarter" idx="11"/>
          </p:nvPr>
        </p:nvSpPr>
        <p:spPr>
          <a:xfrm>
            <a:off x="3028951" y="4767262"/>
            <a:ext cx="3086100" cy="273844"/>
          </a:xfrm>
          <a:prstGeom prst="rect">
            <a:avLst/>
          </a:prstGeom>
        </p:spPr>
        <p:txBody>
          <a:bodyPr/>
          <a:lstStyle/>
          <a:p>
            <a:endParaRPr lang="pt-PT"/>
          </a:p>
        </p:txBody>
      </p:sp>
      <p:sp>
        <p:nvSpPr>
          <p:cNvPr id="6" name="Slide Number Placeholder 5"/>
          <p:cNvSpPr>
            <a:spLocks noGrp="1"/>
          </p:cNvSpPr>
          <p:nvPr>
            <p:ph type="sldNum" sz="quarter" idx="12"/>
          </p:nvPr>
        </p:nvSpPr>
        <p:spPr>
          <a:xfrm>
            <a:off x="6457950" y="4767262"/>
            <a:ext cx="2057400" cy="273844"/>
          </a:xfrm>
          <a:prstGeom prst="rect">
            <a:avLst/>
          </a:prstGeom>
        </p:spPr>
        <p:txBody>
          <a:bodyPr/>
          <a:lstStyle/>
          <a:p>
            <a:fld id="{DC7344A4-2215-4654-A2A5-3413EFACAFB8}" type="slidenum">
              <a:rPr lang="pt-PT" smtClean="0"/>
              <a:t>‹#›</a:t>
            </a:fld>
            <a:endParaRPr lang="pt-PT"/>
          </a:p>
        </p:txBody>
      </p:sp>
    </p:spTree>
    <p:extLst>
      <p:ext uri="{BB962C8B-B14F-4D97-AF65-F5344CB8AC3E}">
        <p14:creationId xmlns:p14="http://schemas.microsoft.com/office/powerpoint/2010/main" val="4144093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Accent Color 3">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9144003" cy="5143499"/>
          </a:xfrm>
          <a:prstGeom prst="rect">
            <a:avLst/>
          </a:prstGeom>
        </p:spPr>
      </p:pic>
    </p:spTree>
    <p:extLst>
      <p:ext uri="{BB962C8B-B14F-4D97-AF65-F5344CB8AC3E}">
        <p14:creationId xmlns:p14="http://schemas.microsoft.com/office/powerpoint/2010/main" val="2271880371"/>
      </p:ext>
    </p:extLst>
  </p:cSld>
  <p:clrMapOvr>
    <a:overrideClrMapping bg1="lt1" tx1="dk1" bg2="lt2" tx2="dk2" accent1="accent1" accent2="accent2" accent3="accent3" accent4="accent4" accent5="accent5" accent6="accent6" hlink="hlink" folHlink="folHlink"/>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Blank Accent Color 3">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9144003" cy="5143499"/>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850844" y="174462"/>
            <a:ext cx="1079070" cy="553252"/>
          </a:xfrm>
          <a:prstGeom prst="rect">
            <a:avLst/>
          </a:prstGeom>
        </p:spPr>
      </p:pic>
    </p:spTree>
    <p:extLst>
      <p:ext uri="{BB962C8B-B14F-4D97-AF65-F5344CB8AC3E}">
        <p14:creationId xmlns:p14="http://schemas.microsoft.com/office/powerpoint/2010/main" val="1347585862"/>
      </p:ext>
    </p:extLst>
  </p:cSld>
  <p:clrMapOvr>
    <a:overrideClrMapping bg1="lt1" tx1="dk1" bg2="lt2" tx2="dk2" accent1="accent1" accent2="accent2" accent3="accent3" accent4="accent4" accent5="accent5" accent6="accent6" hlink="hlink" folHlink="folHlink"/>
  </p:clrMapOvr>
  <p:transition xmlns:p14="http://schemas.microsoft.com/office/powerpoint/2010/mai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Blank Accent Color 3">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9144003" cy="5143499"/>
          </a:xfrm>
          <a:prstGeom prst="rect">
            <a:avLst/>
          </a:prstGeom>
        </p:spPr>
      </p:pic>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23967" y="282271"/>
            <a:ext cx="1412685" cy="519562"/>
          </a:xfrm>
          <a:prstGeom prst="rect">
            <a:avLst/>
          </a:prstGeom>
        </p:spPr>
      </p:pic>
    </p:spTree>
    <p:extLst>
      <p:ext uri="{BB962C8B-B14F-4D97-AF65-F5344CB8AC3E}">
        <p14:creationId xmlns:p14="http://schemas.microsoft.com/office/powerpoint/2010/main" val="3505688037"/>
      </p:ext>
    </p:extLst>
  </p:cSld>
  <p:clrMapOvr>
    <a:overrideClrMapping bg1="lt1" tx1="dk1" bg2="lt2" tx2="dk2" accent1="accent1" accent2="accent2" accent3="accent3" accent4="accent4" accent5="accent5" accent6="accent6" hlink="hlink" folHlink="folHlink"/>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Blank Accent Color 3">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359661" y="174462"/>
            <a:ext cx="570252" cy="309816"/>
          </a:xfrm>
          <a:prstGeom prst="rect">
            <a:avLst/>
          </a:prstGeom>
        </p:spPr>
      </p:pic>
    </p:spTree>
    <p:extLst>
      <p:ext uri="{BB962C8B-B14F-4D97-AF65-F5344CB8AC3E}">
        <p14:creationId xmlns:p14="http://schemas.microsoft.com/office/powerpoint/2010/main" val="1103157484"/>
      </p:ext>
    </p:extLst>
  </p:cSld>
  <p:clrMapOvr>
    <a:overrideClrMapping bg1="lt1" tx1="dk1" bg2="lt2" tx2="dk2" accent1="accent1" accent2="accent2" accent3="accent3" accent4="accent4" accent5="accent5" accent6="accent6" hlink="hlink" folHlink="folHlink"/>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Blank Accent Color 3">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87525" y="174462"/>
            <a:ext cx="842388" cy="309816"/>
          </a:xfrm>
          <a:prstGeom prst="rect">
            <a:avLst/>
          </a:prstGeom>
        </p:spPr>
      </p:pic>
    </p:spTree>
    <p:extLst>
      <p:ext uri="{BB962C8B-B14F-4D97-AF65-F5344CB8AC3E}">
        <p14:creationId xmlns:p14="http://schemas.microsoft.com/office/powerpoint/2010/main" val="3199543832"/>
      </p:ext>
    </p:extLst>
  </p:cSld>
  <p:clrMapOvr>
    <a:overrideClrMapping bg1="lt1" tx1="dk1" bg2="lt2" tx2="dk2" accent1="accent1" accent2="accent2" accent3="accent3" accent4="accent4" accent5="accent5" accent6="accent6" hlink="hlink" folHlink="folHlink"/>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7" name="Immagin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499"/>
          </a:xfrm>
          <a:prstGeom prst="rect">
            <a:avLst/>
          </a:prstGeom>
        </p:spPr>
      </p:pic>
      <p:sp>
        <p:nvSpPr>
          <p:cNvPr id="2" name="Titolo 1"/>
          <p:cNvSpPr>
            <a:spLocks noGrp="1"/>
          </p:cNvSpPr>
          <p:nvPr>
            <p:ph type="title"/>
          </p:nvPr>
        </p:nvSpPr>
        <p:spPr>
          <a:xfrm>
            <a:off x="457200" y="771549"/>
            <a:ext cx="8229600" cy="720081"/>
          </a:xfrm>
        </p:spPr>
        <p:txBody>
          <a:bodyPr/>
          <a:lstStyle>
            <a:lvl1pPr>
              <a:defRPr>
                <a:solidFill>
                  <a:srgbClr val="FD4D1F"/>
                </a:solidFill>
              </a:defRPr>
            </a:lvl1pPr>
          </a:lstStyle>
          <a:p>
            <a:r>
              <a:rPr lang="it-IT" dirty="0"/>
              <a:t>Fare clic per modificare lo stile del titolo</a:t>
            </a:r>
          </a:p>
        </p:txBody>
      </p:sp>
      <p:sp>
        <p:nvSpPr>
          <p:cNvPr id="3" name="Segnaposto contenuto 2"/>
          <p:cNvSpPr>
            <a:spLocks noGrp="1"/>
          </p:cNvSpPr>
          <p:nvPr>
            <p:ph idx="1"/>
          </p:nvPr>
        </p:nvSpPr>
        <p:spPr>
          <a:xfrm>
            <a:off x="457200" y="1635645"/>
            <a:ext cx="8229600" cy="3312369"/>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13233977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Blank Accent Color 3">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 y="2"/>
            <a:ext cx="9144003" cy="5143499"/>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8909" y="174462"/>
            <a:ext cx="1431004" cy="526299"/>
          </a:xfrm>
          <a:prstGeom prst="rect">
            <a:avLst/>
          </a:prstGeom>
        </p:spPr>
      </p:pic>
    </p:spTree>
    <p:extLst>
      <p:ext uri="{BB962C8B-B14F-4D97-AF65-F5344CB8AC3E}">
        <p14:creationId xmlns:p14="http://schemas.microsoft.com/office/powerpoint/2010/main" val="273603944"/>
      </p:ext>
    </p:extLst>
  </p:cSld>
  <p:clrMapOvr>
    <a:overrideClrMapping bg1="lt1" tx1="dk1" bg2="lt2" tx2="dk2" accent1="accent1" accent2="accent2" accent3="accent3" accent4="accent4" accent5="accent5" accent6="accent6" hlink="hlink" folHlink="folHlink"/>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Blank Accent Color 3">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 y="2"/>
            <a:ext cx="9144003" cy="5143499"/>
          </a:xfrm>
          <a:prstGeom prst="rect">
            <a:avLst/>
          </a:prstGeom>
        </p:spPr>
      </p:pic>
      <p:pic>
        <p:nvPicPr>
          <p:cNvPr id="5" name="Picture 4"/>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896404" y="174462"/>
            <a:ext cx="1033511" cy="553252"/>
          </a:xfrm>
          <a:prstGeom prst="rect">
            <a:avLst/>
          </a:prstGeom>
        </p:spPr>
      </p:pic>
    </p:spTree>
    <p:extLst>
      <p:ext uri="{BB962C8B-B14F-4D97-AF65-F5344CB8AC3E}">
        <p14:creationId xmlns:p14="http://schemas.microsoft.com/office/powerpoint/2010/main" val="1648668809"/>
      </p:ext>
    </p:extLst>
  </p:cSld>
  <p:clrMapOvr>
    <a:overrideClrMapping bg1="lt1" tx1="dk1" bg2="lt2" tx2="dk2" accent1="accent1" accent2="accent2" accent3="accent3" accent4="accent4" accent5="accent5" accent6="accent6" hlink="hlink" folHlink="folHlink"/>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2555046" y="1899345"/>
            <a:ext cx="4033912" cy="1053663"/>
          </a:xfrm>
          <a:prstGeom prst="rect">
            <a:avLst/>
          </a:prstGeom>
          <a:effectLst>
            <a:outerShdw blurRad="254000" sx="102000" sy="102000" algn="ctr" rotWithShape="0">
              <a:prstClr val="black">
                <a:alpha val="40000"/>
              </a:prstClr>
            </a:outerShdw>
          </a:effectLst>
        </p:spPr>
      </p:pic>
    </p:spTree>
    <p:extLst>
      <p:ext uri="{BB962C8B-B14F-4D97-AF65-F5344CB8AC3E}">
        <p14:creationId xmlns:p14="http://schemas.microsoft.com/office/powerpoint/2010/main" val="89160370"/>
      </p:ext>
    </p:extLst>
  </p:cSld>
  <p:clrMapOvr>
    <a:masterClrMapping/>
  </p:clrMapOvr>
  <p:transition xmlns:p14="http://schemas.microsoft.com/office/powerpoint/2010/main">
    <p:fade/>
  </p:transition>
  <p:extLst mod="1">
    <p:ext uri="{DCECCB84-F9BA-43D5-87BE-67443E8EF086}">
      <p15:sldGuideLst xmlns=""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rface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2555046" y="1899345"/>
            <a:ext cx="4033912" cy="1053663"/>
          </a:xfrm>
          <a:prstGeom prst="rect">
            <a:avLst/>
          </a:prstGeom>
          <a:effectLst>
            <a:outerShdw blurRad="254000" sx="102000" sy="102000" algn="ctr" rotWithShape="0">
              <a:prstClr val="black">
                <a:alpha val="40000"/>
              </a:prstClr>
            </a:outerShdw>
          </a:effectLst>
        </p:spPr>
      </p:pic>
    </p:spTree>
    <p:extLst>
      <p:ext uri="{BB962C8B-B14F-4D97-AF65-F5344CB8AC3E}">
        <p14:creationId xmlns:p14="http://schemas.microsoft.com/office/powerpoint/2010/main" val="1981224492"/>
      </p:ext>
    </p:extLst>
  </p:cSld>
  <p:clrMapOvr>
    <a:masterClrMapping/>
  </p:clrMapOvr>
  <p:transition xmlns:p14="http://schemas.microsoft.com/office/powerpoint/2010/main">
    <p:fade/>
  </p:transition>
  <p:extLst mod="1">
    <p:ext uri="{DCECCB84-F9BA-43D5-87BE-67443E8EF086}">
      <p15:sldGuideLst xmlns=""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urface 2">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2555046" y="1899345"/>
            <a:ext cx="4033912" cy="1053663"/>
          </a:xfrm>
          <a:prstGeom prst="rect">
            <a:avLst/>
          </a:prstGeom>
          <a:effectLst>
            <a:outerShdw blurRad="254000" sx="102000" sy="102000" algn="ctr" rotWithShape="0">
              <a:prstClr val="black">
                <a:alpha val="40000"/>
              </a:prstClr>
            </a:outerShdw>
          </a:effectLst>
        </p:spPr>
      </p:pic>
    </p:spTree>
    <p:extLst>
      <p:ext uri="{BB962C8B-B14F-4D97-AF65-F5344CB8AC3E}">
        <p14:creationId xmlns:p14="http://schemas.microsoft.com/office/powerpoint/2010/main" val="3528817679"/>
      </p:ext>
    </p:extLst>
  </p:cSld>
  <p:clrMapOvr>
    <a:masterClrMapping/>
  </p:clrMapOvr>
  <p:transition xmlns:p14="http://schemas.microsoft.com/office/powerpoint/2010/main">
    <p:fade/>
  </p:transition>
  <p:extLst mod="1">
    <p:ext uri="{DCECCB84-F9BA-43D5-87BE-67443E8EF086}">
      <p15:sldGuideLst xmlns=""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Surface 2">
    <p:bg>
      <p:bgPr>
        <a:solidFill>
          <a:schemeClr val="accent3"/>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2555046" y="1899345"/>
            <a:ext cx="4033912" cy="1053663"/>
          </a:xfrm>
          <a:prstGeom prst="rect">
            <a:avLst/>
          </a:prstGeom>
          <a:effectLst>
            <a:outerShdw blurRad="254000" sx="102000" sy="102000" algn="ctr" rotWithShape="0">
              <a:prstClr val="black">
                <a:alpha val="40000"/>
              </a:prstClr>
            </a:outerShdw>
          </a:effectLst>
        </p:spPr>
      </p:pic>
    </p:spTree>
    <p:extLst>
      <p:ext uri="{BB962C8B-B14F-4D97-AF65-F5344CB8AC3E}">
        <p14:creationId xmlns:p14="http://schemas.microsoft.com/office/powerpoint/2010/main" val="3070037875"/>
      </p:ext>
    </p:extLst>
  </p:cSld>
  <p:clrMapOvr>
    <a:masterClrMapping/>
  </p:clrMapOvr>
  <p:transition xmlns:p14="http://schemas.microsoft.com/office/powerpoint/2010/main">
    <p:fade/>
  </p:transition>
  <p:extLst mod="1">
    <p:ext uri="{DCECCB84-F9BA-43D5-87BE-67443E8EF086}">
      <p15:sldGuideLst xmlns=""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urface 3">
    <p:bg>
      <p:bgPr>
        <a:solidFill>
          <a:schemeClr val="accent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2555046" y="1899345"/>
            <a:ext cx="4033912" cy="1053663"/>
          </a:xfrm>
          <a:prstGeom prst="rect">
            <a:avLst/>
          </a:prstGeom>
          <a:effectLst>
            <a:outerShdw blurRad="254000" sx="102000" sy="102000" algn="ctr" rotWithShape="0">
              <a:prstClr val="black">
                <a:alpha val="40000"/>
              </a:prstClr>
            </a:outerShdw>
          </a:effectLst>
        </p:spPr>
      </p:pic>
    </p:spTree>
    <p:extLst>
      <p:ext uri="{BB962C8B-B14F-4D97-AF65-F5344CB8AC3E}">
        <p14:creationId xmlns:p14="http://schemas.microsoft.com/office/powerpoint/2010/main" val="2883661256"/>
      </p:ext>
    </p:extLst>
  </p:cSld>
  <p:clrMapOvr>
    <a:masterClrMapping/>
  </p:clrMapOvr>
  <p:transition xmlns:p14="http://schemas.microsoft.com/office/powerpoint/2010/main">
    <p:fade/>
  </p:transition>
  <p:extLst mod="1">
    <p:ext uri="{DCECCB84-F9BA-43D5-87BE-67443E8EF086}">
      <p15:sldGuideLst xmlns=""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rface 4">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2555046" y="1899345"/>
            <a:ext cx="4033912" cy="1053663"/>
          </a:xfrm>
          <a:prstGeom prst="rect">
            <a:avLst/>
          </a:prstGeom>
          <a:effectLst>
            <a:outerShdw blurRad="254000" sx="102000" sy="102000" algn="ctr" rotWithShape="0">
              <a:prstClr val="black">
                <a:alpha val="40000"/>
              </a:prstClr>
            </a:outerShdw>
          </a:effectLst>
        </p:spPr>
      </p:pic>
    </p:spTree>
    <p:extLst>
      <p:ext uri="{BB962C8B-B14F-4D97-AF65-F5344CB8AC3E}">
        <p14:creationId xmlns:p14="http://schemas.microsoft.com/office/powerpoint/2010/main" val="3246895751"/>
      </p:ext>
    </p:extLst>
  </p:cSld>
  <p:clrMapOvr>
    <a:masterClrMapping/>
  </p:clrMapOvr>
  <p:transition xmlns:p14="http://schemas.microsoft.com/office/powerpoint/2010/main">
    <p:fade/>
  </p:transition>
  <p:extLst mod="1">
    <p:ext uri="{DCECCB84-F9BA-43D5-87BE-67443E8EF086}">
      <p15:sldGuideLst xmlns=""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urface 5">
    <p:bg>
      <p:bgPr>
        <a:solidFill>
          <a:srgbClr val="969696"/>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2555046" y="1899345"/>
            <a:ext cx="4033912" cy="1053663"/>
          </a:xfrm>
          <a:prstGeom prst="rect">
            <a:avLst/>
          </a:prstGeom>
          <a:effectLst>
            <a:outerShdw blurRad="254000" sx="102000" sy="102000" algn="ctr" rotWithShape="0">
              <a:prstClr val="black">
                <a:alpha val="40000"/>
              </a:prstClr>
            </a:outerShdw>
          </a:effectLst>
        </p:spPr>
      </p:pic>
    </p:spTree>
    <p:extLst>
      <p:ext uri="{BB962C8B-B14F-4D97-AF65-F5344CB8AC3E}">
        <p14:creationId xmlns:p14="http://schemas.microsoft.com/office/powerpoint/2010/main" val="1765567537"/>
      </p:ext>
    </p:extLst>
  </p:cSld>
  <p:clrMapOvr>
    <a:masterClrMapping/>
  </p:clrMapOvr>
  <p:transition xmlns:p14="http://schemas.microsoft.com/office/powerpoint/2010/main">
    <p:fade/>
  </p:transition>
  <p:extLst mod="1">
    <p:ext uri="{DCECCB84-F9BA-43D5-87BE-67443E8EF086}">
      <p15:sldGuideLst xmlns=""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urface 6">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a:ext>
            </a:extLst>
          </a:blip>
          <a:stretch>
            <a:fillRect/>
          </a:stretch>
        </p:blipFill>
        <p:spPr bwMode="black">
          <a:xfrm>
            <a:off x="2555046" y="1899345"/>
            <a:ext cx="4033912" cy="1053663"/>
          </a:xfrm>
          <a:prstGeom prst="rect">
            <a:avLst/>
          </a:prstGeom>
        </p:spPr>
      </p:pic>
    </p:spTree>
    <p:extLst>
      <p:ext uri="{BB962C8B-B14F-4D97-AF65-F5344CB8AC3E}">
        <p14:creationId xmlns:p14="http://schemas.microsoft.com/office/powerpoint/2010/main" val="3371692331"/>
      </p:ext>
    </p:extLst>
  </p:cSld>
  <p:clrMapOvr>
    <a:overrideClrMapping bg1="lt1" tx1="dk1" bg2="lt2" tx2="dk2" accent1="accent1" accent2="accent2" accent3="accent3" accent4="accent4" accent5="accent5" accent6="accent6" hlink="hlink" folHlink="folHlink"/>
  </p:clrMapOvr>
  <p:transition xmlns:p14="http://schemas.microsoft.com/office/powerpoint/2010/main">
    <p:fade/>
  </p:transition>
  <p:extLst mod="1">
    <p:ext uri="{DCECCB84-F9BA-43D5-87BE-67443E8EF086}">
      <p15:sldGuideLst xmlns=""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pic>
        <p:nvPicPr>
          <p:cNvPr id="4" name="Immagin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499"/>
          </a:xfrm>
          <a:prstGeom prst="rect">
            <a:avLst/>
          </a:prstGeom>
        </p:spPr>
      </p:pic>
      <p:sp>
        <p:nvSpPr>
          <p:cNvPr id="2" name="Titolo 1"/>
          <p:cNvSpPr>
            <a:spLocks noGrp="1"/>
          </p:cNvSpPr>
          <p:nvPr>
            <p:ph type="title"/>
          </p:nvPr>
        </p:nvSpPr>
        <p:spPr>
          <a:xfrm>
            <a:off x="457200" y="771549"/>
            <a:ext cx="8229600" cy="720081"/>
          </a:xfrm>
        </p:spPr>
        <p:txBody>
          <a:bodyPr/>
          <a:lstStyle>
            <a:lvl1pPr>
              <a:defRPr>
                <a:solidFill>
                  <a:srgbClr val="219BD3"/>
                </a:solidFill>
              </a:defRPr>
            </a:lvl1pPr>
          </a:lstStyle>
          <a:p>
            <a:r>
              <a:rPr lang="it-IT" dirty="0"/>
              <a:t>Fare clic per modificare lo stile del titolo</a:t>
            </a:r>
          </a:p>
        </p:txBody>
      </p:sp>
      <p:sp>
        <p:nvSpPr>
          <p:cNvPr id="3" name="Segnaposto contenuto 2"/>
          <p:cNvSpPr>
            <a:spLocks noGrp="1"/>
          </p:cNvSpPr>
          <p:nvPr>
            <p:ph idx="1"/>
          </p:nvPr>
        </p:nvSpPr>
        <p:spPr>
          <a:xfrm>
            <a:off x="457200" y="1635645"/>
            <a:ext cx="8229600" cy="3312369"/>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2297997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urface 2">
    <p:bg>
      <p:bgPr>
        <a:solidFill>
          <a:schemeClr val="accent3"/>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1341184" y="1965572"/>
            <a:ext cx="6461636" cy="921209"/>
          </a:xfrm>
          <a:prstGeom prst="rect">
            <a:avLst/>
          </a:prstGeom>
        </p:spPr>
      </p:pic>
    </p:spTree>
    <p:extLst>
      <p:ext uri="{BB962C8B-B14F-4D97-AF65-F5344CB8AC3E}">
        <p14:creationId xmlns:p14="http://schemas.microsoft.com/office/powerpoint/2010/main" val="2722839015"/>
      </p:ext>
    </p:extLst>
  </p:cSld>
  <p:clrMapOvr>
    <a:masterClrMapping/>
  </p:clrMapOvr>
  <p:transition xmlns:p14="http://schemas.microsoft.com/office/powerpoint/2010/main">
    <p:fade/>
  </p:transition>
  <p:extLst mod="1">
    <p:ext uri="{DCECCB84-F9BA-43D5-87BE-67443E8EF086}">
      <p15:sldGuideLst xmlns=""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urface 2">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1341184" y="1965572"/>
            <a:ext cx="6461636" cy="921209"/>
          </a:xfrm>
          <a:prstGeom prst="rect">
            <a:avLst/>
          </a:prstGeom>
        </p:spPr>
      </p:pic>
    </p:spTree>
    <p:extLst>
      <p:ext uri="{BB962C8B-B14F-4D97-AF65-F5344CB8AC3E}">
        <p14:creationId xmlns:p14="http://schemas.microsoft.com/office/powerpoint/2010/main" val="3360501005"/>
      </p:ext>
    </p:extLst>
  </p:cSld>
  <p:clrMapOvr>
    <a:masterClrMapping/>
  </p:clrMapOvr>
  <p:transition xmlns:p14="http://schemas.microsoft.com/office/powerpoint/2010/main">
    <p:fade/>
  </p:transition>
  <p:extLst mod="1">
    <p:ext uri="{DCECCB84-F9BA-43D5-87BE-67443E8EF086}">
      <p15:sldGuideLst xmlns=""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Surface 2">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1341184" y="1965572"/>
            <a:ext cx="6461636" cy="921209"/>
          </a:xfrm>
          <a:prstGeom prst="rect">
            <a:avLst/>
          </a:prstGeom>
          <a:effectLst>
            <a:outerShdw blurRad="254000" sx="102000" sy="102000" algn="ctr" rotWithShape="0">
              <a:prstClr val="black">
                <a:alpha val="40000"/>
              </a:prstClr>
            </a:outerShdw>
          </a:effectLst>
        </p:spPr>
      </p:pic>
    </p:spTree>
    <p:extLst>
      <p:ext uri="{BB962C8B-B14F-4D97-AF65-F5344CB8AC3E}">
        <p14:creationId xmlns:p14="http://schemas.microsoft.com/office/powerpoint/2010/main" val="1943521274"/>
      </p:ext>
    </p:extLst>
  </p:cSld>
  <p:clrMapOvr>
    <a:masterClrMapping/>
  </p:clrMapOvr>
  <p:transition xmlns:p14="http://schemas.microsoft.com/office/powerpoint/2010/main">
    <p:fade/>
  </p:transition>
  <p:extLst mod="1">
    <p:ext uri="{DCECCB84-F9BA-43D5-87BE-67443E8EF086}">
      <p15:sldGuideLst xmlns=""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Surface 2">
    <p:bg>
      <p:bgPr>
        <a:solidFill>
          <a:schemeClr val="accent3"/>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2156121" y="1904159"/>
            <a:ext cx="4831759" cy="999500"/>
          </a:xfrm>
          <a:prstGeom prst="rect">
            <a:avLst/>
          </a:prstGeom>
        </p:spPr>
      </p:pic>
    </p:spTree>
    <p:extLst>
      <p:ext uri="{BB962C8B-B14F-4D97-AF65-F5344CB8AC3E}">
        <p14:creationId xmlns:p14="http://schemas.microsoft.com/office/powerpoint/2010/main" val="609275604"/>
      </p:ext>
    </p:extLst>
  </p:cSld>
  <p:clrMapOvr>
    <a:masterClrMapping/>
  </p:clrMapOvr>
  <p:transition xmlns:p14="http://schemas.microsoft.com/office/powerpoint/2010/main">
    <p:fade/>
  </p:transition>
  <p:extLst mod="1">
    <p:ext uri="{DCECCB84-F9BA-43D5-87BE-67443E8EF086}">
      <p15:sldGuideLst xmlns=""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Surface 2">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2156121" y="1904159"/>
            <a:ext cx="4831759" cy="999500"/>
          </a:xfrm>
          <a:prstGeom prst="rect">
            <a:avLst/>
          </a:prstGeom>
        </p:spPr>
      </p:pic>
    </p:spTree>
    <p:extLst>
      <p:ext uri="{BB962C8B-B14F-4D97-AF65-F5344CB8AC3E}">
        <p14:creationId xmlns:p14="http://schemas.microsoft.com/office/powerpoint/2010/main" val="3353975805"/>
      </p:ext>
    </p:extLst>
  </p:cSld>
  <p:clrMapOvr>
    <a:masterClrMapping/>
  </p:clrMapOvr>
  <p:transition xmlns:p14="http://schemas.microsoft.com/office/powerpoint/2010/main">
    <p:fade/>
  </p:transition>
  <p:extLst mod="1">
    <p:ext uri="{DCECCB84-F9BA-43D5-87BE-67443E8EF086}">
      <p15:sldGuideLst xmlns=""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Surface 2">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2156121" y="1904159"/>
            <a:ext cx="4831759" cy="999500"/>
          </a:xfrm>
          <a:prstGeom prst="rect">
            <a:avLst/>
          </a:prstGeom>
          <a:effectLst>
            <a:outerShdw blurRad="254000" sx="102000" sy="102000" algn="ctr" rotWithShape="0">
              <a:prstClr val="black">
                <a:alpha val="40000"/>
              </a:prstClr>
            </a:outerShdw>
          </a:effectLst>
        </p:spPr>
      </p:pic>
    </p:spTree>
    <p:extLst>
      <p:ext uri="{BB962C8B-B14F-4D97-AF65-F5344CB8AC3E}">
        <p14:creationId xmlns:p14="http://schemas.microsoft.com/office/powerpoint/2010/main" val="1588041197"/>
      </p:ext>
    </p:extLst>
  </p:cSld>
  <p:clrMapOvr>
    <a:masterClrMapping/>
  </p:clrMapOvr>
  <p:transition xmlns:p14="http://schemas.microsoft.com/office/powerpoint/2010/main">
    <p:fade/>
  </p:transition>
  <p:extLst mod="1">
    <p:ext uri="{DCECCB84-F9BA-43D5-87BE-67443E8EF086}">
      <p15:sldGuideLst xmlns=""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Surface 2">
    <p:bg>
      <p:bgPr>
        <a:solidFill>
          <a:srgbClr val="969696"/>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2156121" y="1904159"/>
            <a:ext cx="4831759" cy="999500"/>
          </a:xfrm>
          <a:prstGeom prst="rect">
            <a:avLst/>
          </a:prstGeom>
          <a:effectLst>
            <a:outerShdw blurRad="254000" sx="102000" sy="102000" algn="ctr" rotWithShape="0">
              <a:prstClr val="black">
                <a:alpha val="40000"/>
              </a:prstClr>
            </a:outerShdw>
          </a:effectLst>
        </p:spPr>
      </p:pic>
    </p:spTree>
    <p:extLst>
      <p:ext uri="{BB962C8B-B14F-4D97-AF65-F5344CB8AC3E}">
        <p14:creationId xmlns:p14="http://schemas.microsoft.com/office/powerpoint/2010/main" val="1235743716"/>
      </p:ext>
    </p:extLst>
  </p:cSld>
  <p:clrMapOvr>
    <a:masterClrMapping/>
  </p:clrMapOvr>
  <p:transition xmlns:p14="http://schemas.microsoft.com/office/powerpoint/2010/main">
    <p:fade/>
  </p:transition>
  <p:extLst mod="1">
    <p:ext uri="{DCECCB84-F9BA-43D5-87BE-67443E8EF086}">
      <p15:sldGuideLst xmlns=""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03329" y="2907954"/>
            <a:ext cx="4705063" cy="1345996"/>
          </a:xfrm>
          <a:noFill/>
        </p:spPr>
        <p:txBody>
          <a:bodyPr lIns="182880" tIns="146304" rIns="182880" bIns="146304">
            <a:noAutofit/>
          </a:bodyPr>
          <a:lstStyle>
            <a:lvl1pPr marL="0" indent="0">
              <a:spcBef>
                <a:spcPts val="0"/>
              </a:spcBef>
              <a:buNone/>
              <a:defRPr sz="2646"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01978" y="1563140"/>
            <a:ext cx="7395458" cy="1344828"/>
          </a:xfrm>
          <a:noFill/>
        </p:spPr>
        <p:txBody>
          <a:bodyPr lIns="146304" tIns="91440" rIns="146304" bIns="91440" anchor="t" anchorCtr="0"/>
          <a:lstStyle>
            <a:lvl1pPr>
              <a:defRPr sz="4410" spc="-74" baseline="0">
                <a:gradFill>
                  <a:gsLst>
                    <a:gs pos="3333">
                      <a:schemeClr val="tx1"/>
                    </a:gs>
                    <a:gs pos="39000">
                      <a:schemeClr val="tx1"/>
                    </a:gs>
                  </a:gsLst>
                  <a:lin ang="5400000" scaled="0"/>
                </a:gradFill>
              </a:defRPr>
            </a:lvl1pPr>
          </a:lstStyle>
          <a:p>
            <a:r>
              <a:rPr lang="en-US" dirty="0"/>
              <a:t>Presentation title</a:t>
            </a:r>
          </a:p>
        </p:txBody>
      </p:sp>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l="27542" t="14818" b="18426"/>
          <a:stretch/>
        </p:blipFill>
        <p:spPr bwMode="invGray">
          <a:xfrm>
            <a:off x="327472" y="4617235"/>
            <a:ext cx="874014" cy="173457"/>
          </a:xfrm>
          <a:prstGeom prst="rect">
            <a:avLst/>
          </a:prstGeom>
        </p:spPr>
      </p:pic>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invGray">
          <a:xfrm>
            <a:off x="336441" y="352807"/>
            <a:ext cx="1532886" cy="400393"/>
          </a:xfrm>
          <a:prstGeom prst="rect">
            <a:avLst/>
          </a:prstGeom>
        </p:spPr>
      </p:pic>
    </p:spTree>
    <p:extLst>
      <p:ext uri="{BB962C8B-B14F-4D97-AF65-F5344CB8AC3E}">
        <p14:creationId xmlns:p14="http://schemas.microsoft.com/office/powerpoint/2010/main" val="10418656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03329" y="1563131"/>
            <a:ext cx="4705063" cy="1345996"/>
          </a:xfrm>
          <a:noFill/>
        </p:spPr>
        <p:txBody>
          <a:bodyPr lIns="182880" tIns="146304" rIns="182880" bIns="146304">
            <a:noAutofit/>
          </a:bodyPr>
          <a:lstStyle>
            <a:lvl1pPr marL="0" indent="0">
              <a:spcBef>
                <a:spcPts val="0"/>
              </a:spcBef>
              <a:buNone/>
              <a:defRPr sz="2940" spc="0" baseline="0">
                <a:gradFill>
                  <a:gsLst>
                    <a:gs pos="0">
                      <a:schemeClr val="tx1"/>
                    </a:gs>
                    <a:gs pos="10000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l="27542" t="14818" b="18426"/>
          <a:stretch/>
        </p:blipFill>
        <p:spPr bwMode="invGray">
          <a:xfrm>
            <a:off x="327472" y="4617235"/>
            <a:ext cx="874014" cy="173457"/>
          </a:xfrm>
          <a:prstGeom prst="rect">
            <a:avLst/>
          </a:prstGeom>
        </p:spPr>
      </p:pic>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invGray">
          <a:xfrm>
            <a:off x="336441" y="352807"/>
            <a:ext cx="1532886" cy="400393"/>
          </a:xfrm>
          <a:prstGeom prst="rect">
            <a:avLst/>
          </a:prstGeom>
        </p:spPr>
      </p:pic>
    </p:spTree>
    <p:extLst>
      <p:ext uri="{BB962C8B-B14F-4D97-AF65-F5344CB8AC3E}">
        <p14:creationId xmlns:p14="http://schemas.microsoft.com/office/powerpoint/2010/main" val="36781491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Slide 1">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03329" y="2907954"/>
            <a:ext cx="4705063" cy="1345996"/>
          </a:xfrm>
          <a:noFill/>
        </p:spPr>
        <p:txBody>
          <a:bodyPr lIns="182880" tIns="146304" rIns="182880" bIns="146304">
            <a:noAutofit/>
          </a:bodyPr>
          <a:lstStyle>
            <a:lvl1pPr marL="0" indent="0">
              <a:spcBef>
                <a:spcPts val="0"/>
              </a:spcBef>
              <a:buNone/>
              <a:defRPr sz="2646"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01978" y="1563140"/>
            <a:ext cx="7395458" cy="1344828"/>
          </a:xfrm>
          <a:noFill/>
        </p:spPr>
        <p:txBody>
          <a:bodyPr lIns="146304" tIns="91440" rIns="146304" bIns="91440" anchor="t" anchorCtr="0"/>
          <a:lstStyle>
            <a:lvl1pPr>
              <a:defRPr sz="4410" spc="-74" baseline="0">
                <a:gradFill>
                  <a:gsLst>
                    <a:gs pos="3333">
                      <a:schemeClr val="tx1"/>
                    </a:gs>
                    <a:gs pos="39000">
                      <a:schemeClr val="tx1"/>
                    </a:gs>
                  </a:gsLst>
                  <a:lin ang="5400000" scaled="0"/>
                </a:gradFill>
              </a:defRPr>
            </a:lvl1pPr>
          </a:lstStyle>
          <a:p>
            <a:r>
              <a:rPr lang="en-US" dirty="0"/>
              <a:t>Presentation title</a:t>
            </a:r>
          </a:p>
        </p:txBody>
      </p:sp>
      <p:pic>
        <p:nvPicPr>
          <p:cNvPr id="7" name="Picture 6"/>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80000"/>
                    </a14:imgEffect>
                  </a14:imgLayer>
                </a14:imgProps>
              </a:ext>
              <a:ext uri="{28A0092B-C50C-407E-A947-70E740481C1C}">
                <a14:useLocalDpi xmlns:a14="http://schemas.microsoft.com/office/drawing/2010/main"/>
              </a:ext>
            </a:extLst>
          </a:blip>
          <a:srcRect/>
          <a:stretch/>
        </p:blipFill>
        <p:spPr bwMode="invGray">
          <a:xfrm>
            <a:off x="327472" y="4617235"/>
            <a:ext cx="874014" cy="173457"/>
          </a:xfrm>
          <a:prstGeom prst="rect">
            <a:avLst/>
          </a:prstGeom>
          <a:noFill/>
          <a:ln>
            <a:noFill/>
          </a:ln>
        </p:spPr>
      </p:pic>
      <p:pic>
        <p:nvPicPr>
          <p:cNvPr id="3" name="Picture 2"/>
          <p:cNvPicPr>
            <a:picLocks noChangeAspect="1"/>
          </p:cNvPicPr>
          <p:nvPr userDrawn="1"/>
        </p:nvPicPr>
        <p:blipFill>
          <a:blip r:embed="rId4" cstate="email">
            <a:extLst>
              <a:ext uri="{BEBA8EAE-BF5A-486C-A8C5-ECC9F3942E4B}">
                <a14:imgProps xmlns:a14="http://schemas.microsoft.com/office/drawing/2010/main">
                  <a14:imgLayer r:embed="rId5">
                    <a14:imgEffect>
                      <a14:brightnessContrast bright="-80000"/>
                    </a14:imgEffect>
                  </a14:imgLayer>
                </a14:imgProps>
              </a:ext>
              <a:ext uri="{28A0092B-C50C-407E-A947-70E740481C1C}">
                <a14:useLocalDpi xmlns:a14="http://schemas.microsoft.com/office/drawing/2010/main"/>
              </a:ext>
            </a:extLst>
          </a:blip>
          <a:stretch>
            <a:fillRect/>
          </a:stretch>
        </p:blipFill>
        <p:spPr>
          <a:xfrm>
            <a:off x="336441" y="352807"/>
            <a:ext cx="1532886" cy="400393"/>
          </a:xfrm>
          <a:prstGeom prst="rect">
            <a:avLst/>
          </a:prstGeom>
        </p:spPr>
      </p:pic>
    </p:spTree>
    <p:extLst>
      <p:ext uri="{BB962C8B-B14F-4D97-AF65-F5344CB8AC3E}">
        <p14:creationId xmlns:p14="http://schemas.microsoft.com/office/powerpoint/2010/main" val="35983700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pic>
        <p:nvPicPr>
          <p:cNvPr id="7" name="Immagin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900" y="-1"/>
            <a:ext cx="9141289" cy="5143499"/>
          </a:xfrm>
          <a:prstGeom prst="rect">
            <a:avLst/>
          </a:prstGeom>
        </p:spPr>
      </p:pic>
      <p:sp>
        <p:nvSpPr>
          <p:cNvPr id="11" name="CasellaDiTesto 10"/>
          <p:cNvSpPr txBox="1"/>
          <p:nvPr userDrawn="1"/>
        </p:nvSpPr>
        <p:spPr>
          <a:xfrm>
            <a:off x="179512" y="3088000"/>
            <a:ext cx="2880320" cy="707886"/>
          </a:xfrm>
          <a:prstGeom prst="rect">
            <a:avLst/>
          </a:prstGeom>
          <a:noFill/>
        </p:spPr>
        <p:txBody>
          <a:bodyPr wrap="square" rtlCol="0">
            <a:spAutoFit/>
          </a:bodyPr>
          <a:lstStyle/>
          <a:p>
            <a:r>
              <a:rPr lang="it-IT" sz="4000" dirty="0">
                <a:solidFill>
                  <a:srgbClr val="FD4D1F"/>
                </a:solidFill>
                <a:latin typeface="Segoe UI Light" panose="020B0502040204020203" pitchFamily="34" charset="0"/>
              </a:rPr>
              <a:t>Head</a:t>
            </a:r>
          </a:p>
        </p:txBody>
      </p:sp>
      <p:sp>
        <p:nvSpPr>
          <p:cNvPr id="12" name="CasellaDiTesto 11"/>
          <p:cNvSpPr txBox="1"/>
          <p:nvPr userDrawn="1"/>
        </p:nvSpPr>
        <p:spPr>
          <a:xfrm>
            <a:off x="179512" y="3795886"/>
            <a:ext cx="2880320" cy="584775"/>
          </a:xfrm>
          <a:prstGeom prst="rect">
            <a:avLst/>
          </a:prstGeom>
          <a:noFill/>
        </p:spPr>
        <p:txBody>
          <a:bodyPr wrap="square" rtlCol="0">
            <a:spAutoFit/>
          </a:bodyPr>
          <a:lstStyle/>
          <a:p>
            <a:r>
              <a:rPr lang="it-IT" sz="3200" dirty="0" err="1">
                <a:solidFill>
                  <a:srgbClr val="333333"/>
                </a:solidFill>
                <a:latin typeface="Segoe UI Light" panose="020B0502040204020203" pitchFamily="34" charset="0"/>
              </a:rPr>
              <a:t>Subtitle</a:t>
            </a:r>
            <a:endParaRPr lang="it-IT" sz="3200" dirty="0">
              <a:solidFill>
                <a:srgbClr val="333333"/>
              </a:solidFill>
              <a:latin typeface="Segoe UI Light" panose="020B0502040204020203" pitchFamily="34" charset="0"/>
            </a:endParaRPr>
          </a:p>
        </p:txBody>
      </p:sp>
    </p:spTree>
    <p:extLst>
      <p:ext uri="{BB962C8B-B14F-4D97-AF65-F5344CB8AC3E}">
        <p14:creationId xmlns:p14="http://schemas.microsoft.com/office/powerpoint/2010/main" val="41242947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itle Slide 1">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03329" y="1563131"/>
            <a:ext cx="4705063" cy="1345996"/>
          </a:xfrm>
          <a:noFill/>
        </p:spPr>
        <p:txBody>
          <a:bodyPr lIns="182880" tIns="146304" rIns="182880" bIns="146304">
            <a:noAutofit/>
          </a:bodyPr>
          <a:lstStyle>
            <a:lvl1pPr marL="0" indent="0">
              <a:spcBef>
                <a:spcPts val="0"/>
              </a:spcBef>
              <a:buNone/>
              <a:defRPr sz="2940" spc="0" baseline="0">
                <a:gradFill>
                  <a:gsLst>
                    <a:gs pos="0">
                      <a:schemeClr val="tx1"/>
                    </a:gs>
                    <a:gs pos="10000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80000"/>
                    </a14:imgEffect>
                  </a14:imgLayer>
                </a14:imgProps>
              </a:ext>
              <a:ext uri="{28A0092B-C50C-407E-A947-70E740481C1C}">
                <a14:useLocalDpi xmlns:a14="http://schemas.microsoft.com/office/drawing/2010/main"/>
              </a:ext>
            </a:extLst>
          </a:blip>
          <a:srcRect/>
          <a:stretch/>
        </p:blipFill>
        <p:spPr bwMode="invGray">
          <a:xfrm>
            <a:off x="327472" y="4617235"/>
            <a:ext cx="874014" cy="173457"/>
          </a:xfrm>
          <a:prstGeom prst="rect">
            <a:avLst/>
          </a:prstGeom>
          <a:noFill/>
          <a:ln>
            <a:noFill/>
          </a:ln>
        </p:spPr>
      </p:pic>
      <p:pic>
        <p:nvPicPr>
          <p:cNvPr id="8" name="Picture 7"/>
          <p:cNvPicPr>
            <a:picLocks noChangeAspect="1"/>
          </p:cNvPicPr>
          <p:nvPr userDrawn="1"/>
        </p:nvPicPr>
        <p:blipFill>
          <a:blip r:embed="rId4" cstate="email">
            <a:extLst>
              <a:ext uri="{BEBA8EAE-BF5A-486C-A8C5-ECC9F3942E4B}">
                <a14:imgProps xmlns:a14="http://schemas.microsoft.com/office/drawing/2010/main">
                  <a14:imgLayer r:embed="rId5">
                    <a14:imgEffect>
                      <a14:brightnessContrast bright="-80000"/>
                    </a14:imgEffect>
                  </a14:imgLayer>
                </a14:imgProps>
              </a:ext>
              <a:ext uri="{28A0092B-C50C-407E-A947-70E740481C1C}">
                <a14:useLocalDpi xmlns:a14="http://schemas.microsoft.com/office/drawing/2010/main"/>
              </a:ext>
            </a:extLst>
          </a:blip>
          <a:stretch>
            <a:fillRect/>
          </a:stretch>
        </p:blipFill>
        <p:spPr>
          <a:xfrm>
            <a:off x="336441" y="352807"/>
            <a:ext cx="1532886" cy="400393"/>
          </a:xfrm>
          <a:prstGeom prst="rect">
            <a:avLst/>
          </a:prstGeom>
        </p:spPr>
      </p:pic>
    </p:spTree>
    <p:extLst>
      <p:ext uri="{BB962C8B-B14F-4D97-AF65-F5344CB8AC3E}">
        <p14:creationId xmlns:p14="http://schemas.microsoft.com/office/powerpoint/2010/main" val="28980270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889768"/>
            <a:ext cx="7394338" cy="2023491"/>
          </a:xfrm>
          <a:noFill/>
        </p:spPr>
        <p:txBody>
          <a:bodyPr tIns="91440" bIns="91440" anchor="t" anchorCtr="0"/>
          <a:lstStyle>
            <a:lvl1pPr>
              <a:defRPr sz="5292" spc="-74" baseline="0">
                <a:gradFill>
                  <a:gsLst>
                    <a:gs pos="5833">
                      <a:schemeClr val="tx1"/>
                    </a:gs>
                    <a:gs pos="18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01931" y="2907955"/>
            <a:ext cx="7395505" cy="1345411"/>
          </a:xfrm>
          <a:noFill/>
        </p:spPr>
        <p:txBody>
          <a:bodyPr lIns="182880" tIns="146304" rIns="182880" bIns="146304">
            <a:noAutofit/>
          </a:bodyPr>
          <a:lstStyle>
            <a:lvl1pPr marL="0" indent="0">
              <a:spcBef>
                <a:spcPts val="0"/>
              </a:spcBef>
              <a:buNone/>
              <a:defRPr sz="2646" spc="0" baseline="0">
                <a:gradFill>
                  <a:gsLst>
                    <a:gs pos="5833">
                      <a:schemeClr val="tx1"/>
                    </a:gs>
                    <a:gs pos="18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4530717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889768"/>
            <a:ext cx="7394338" cy="2023491"/>
          </a:xfrm>
          <a:noFill/>
        </p:spPr>
        <p:txBody>
          <a:bodyPr tIns="91440" bIns="91440" anchor="t" anchorCtr="0"/>
          <a:lstStyle>
            <a:lvl1pPr>
              <a:defRPr sz="5292" spc="-74" baseline="0">
                <a:gradFill>
                  <a:gsLst>
                    <a:gs pos="5833">
                      <a:schemeClr val="tx1"/>
                    </a:gs>
                    <a:gs pos="18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0846460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563131"/>
            <a:ext cx="8740142" cy="1347163"/>
          </a:xfrm>
          <a:noFill/>
        </p:spPr>
        <p:txBody>
          <a:bodyPr tIns="91440" bIns="91440" anchor="t" anchorCtr="0"/>
          <a:lstStyle>
            <a:lvl1pPr>
              <a:defRPr sz="6469" spc="-74"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346528345"/>
      </p:ext>
    </p:extLst>
  </p:cSld>
  <p:clrMapOvr>
    <a:masterClrMapping/>
  </p:clrMapOvr>
  <p:transition xmlns:p14="http://schemas.microsoft.com/office/powerpoint/2010/mai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563131"/>
            <a:ext cx="8740142" cy="1347163"/>
          </a:xfrm>
          <a:noFill/>
        </p:spPr>
        <p:txBody>
          <a:bodyPr tIns="91440" bIns="91440" anchor="t" anchorCtr="0"/>
          <a:lstStyle>
            <a:lvl1pPr>
              <a:defRPr sz="6469" spc="-74"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636923092"/>
      </p:ext>
    </p:extLst>
  </p:cSld>
  <p:clrMapOvr>
    <a:masterClrMapping/>
  </p:clrMapOvr>
  <p:transition xmlns:p14="http://schemas.microsoft.com/office/powerpoint/2010/mai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563131"/>
            <a:ext cx="8740142" cy="1347163"/>
          </a:xfrm>
          <a:noFill/>
        </p:spPr>
        <p:txBody>
          <a:bodyPr tIns="91440" bIns="91440" anchor="t" anchorCtr="0"/>
          <a:lstStyle>
            <a:lvl1pPr>
              <a:defRPr sz="6469" spc="-74"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614213451"/>
      </p:ext>
    </p:extLst>
  </p:cSld>
  <p:clrMapOvr>
    <a:masterClrMapping/>
  </p:clrMapOvr>
  <p:transition xmlns:p14="http://schemas.microsoft.com/office/powerpoint/2010/mai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01931" y="891883"/>
            <a:ext cx="8740142" cy="1539023"/>
          </a:xfrm>
        </p:spPr>
        <p:txBody>
          <a:bodyPr/>
          <a:lstStyle>
            <a:lvl1pPr marL="0" indent="0">
              <a:buNone/>
              <a:defRPr>
                <a:gradFill>
                  <a:gsLst>
                    <a:gs pos="1250">
                      <a:schemeClr val="tx2"/>
                    </a:gs>
                    <a:gs pos="99000">
                      <a:schemeClr val="tx2"/>
                    </a:gs>
                  </a:gsLst>
                  <a:lin ang="5400000" scaled="0"/>
                </a:gradFill>
              </a:defRPr>
            </a:lvl1pPr>
            <a:lvl2pPr marL="0" indent="0">
              <a:buFontTx/>
              <a:buNone/>
              <a:defRPr sz="1471"/>
            </a:lvl2pPr>
            <a:lvl3pPr marL="168031" indent="0">
              <a:buNone/>
              <a:defRPr sz="1471"/>
            </a:lvl3pPr>
            <a:lvl4pPr marL="336061" indent="0">
              <a:buNone/>
              <a:defRPr sz="1323"/>
            </a:lvl4pPr>
            <a:lvl5pPr marL="504091" indent="0">
              <a:buNone/>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7729680"/>
      </p:ext>
    </p:extLst>
  </p:cSld>
  <p:clrMapOvr>
    <a:masterClrMapping/>
  </p:clrMapOvr>
  <p:transition xmlns:p14="http://schemas.microsoft.com/office/powerpoint/2010/mai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01931" y="891883"/>
            <a:ext cx="8740142" cy="1539023"/>
          </a:xfrm>
        </p:spPr>
        <p:txBody>
          <a:bodyPr/>
          <a:lstStyle>
            <a:lvl1pPr marL="0" indent="0">
              <a:buNone/>
              <a:defRPr>
                <a:gradFill>
                  <a:gsLst>
                    <a:gs pos="1250">
                      <a:schemeClr val="tx1"/>
                    </a:gs>
                    <a:gs pos="99000">
                      <a:schemeClr val="tx1"/>
                    </a:gs>
                  </a:gsLst>
                  <a:lin ang="5400000" scaled="0"/>
                </a:gradFill>
              </a:defRPr>
            </a:lvl1pPr>
            <a:lvl2pPr marL="0" indent="0">
              <a:buFontTx/>
              <a:buNone/>
              <a:defRPr sz="1471"/>
            </a:lvl2pPr>
            <a:lvl3pPr marL="168031" indent="0">
              <a:buNone/>
              <a:defRPr sz="1471"/>
            </a:lvl3pPr>
            <a:lvl4pPr marL="336061" indent="0">
              <a:buNone/>
              <a:defRPr sz="1323"/>
            </a:lvl4pPr>
            <a:lvl5pPr marL="504091" indent="0">
              <a:buNone/>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7827128"/>
      </p:ext>
    </p:extLst>
  </p:cSld>
  <p:clrMapOvr>
    <a:masterClrMapping/>
  </p:clrMapOvr>
  <p:transition xmlns:p14="http://schemas.microsoft.com/office/powerpoint/2010/mai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01931" y="893052"/>
            <a:ext cx="8740142" cy="16872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3420192"/>
      </p:ext>
    </p:extLst>
  </p:cSld>
  <p:clrMapOvr>
    <a:masterClrMapping/>
  </p:clrMapOvr>
  <p:transition xmlns:p14="http://schemas.microsoft.com/office/powerpoint/2010/mai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31" y="891884"/>
            <a:ext cx="8740142" cy="1687257"/>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00129157"/>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5" name="Immagin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499"/>
          </a:xfrm>
          <a:prstGeom prst="rect">
            <a:avLst/>
          </a:prstGeom>
        </p:spPr>
      </p:pic>
    </p:spTree>
    <p:extLst>
      <p:ext uri="{BB962C8B-B14F-4D97-AF65-F5344CB8AC3E}">
        <p14:creationId xmlns:p14="http://schemas.microsoft.com/office/powerpoint/2010/main" val="1418972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1931" y="891883"/>
            <a:ext cx="4033911" cy="1864933"/>
          </a:xfrm>
        </p:spPr>
        <p:txBody>
          <a:bodyPr wrap="square">
            <a:spAutoFit/>
          </a:bodyPr>
          <a:lstStyle>
            <a:lvl1pPr marL="0" indent="0">
              <a:spcBef>
                <a:spcPts val="900"/>
              </a:spcBef>
              <a:buClr>
                <a:schemeClr val="tx1"/>
              </a:buClr>
              <a:buFont typeface="Wingdings" pitchFamily="2" charset="2"/>
              <a:buNone/>
              <a:defRPr sz="2646">
                <a:gradFill>
                  <a:gsLst>
                    <a:gs pos="1250">
                      <a:schemeClr val="tx2"/>
                    </a:gs>
                    <a:gs pos="99000">
                      <a:schemeClr val="tx2"/>
                    </a:gs>
                  </a:gsLst>
                  <a:lin ang="5400000" scaled="0"/>
                </a:gradFill>
              </a:defRPr>
            </a:lvl1pPr>
            <a:lvl2pPr marL="0" indent="0">
              <a:buNone/>
              <a:defRPr sz="1471"/>
            </a:lvl2pPr>
            <a:lvl3pPr marL="170365" indent="0">
              <a:buNone/>
              <a:tabLst/>
              <a:defRPr sz="1471"/>
            </a:lvl3pPr>
            <a:lvl4pPr marL="338395" indent="0">
              <a:buNone/>
              <a:defRPr sz="1323"/>
            </a:lvl4pPr>
            <a:lvl5pPr marL="504091" indent="0">
              <a:buNone/>
              <a:tabLst/>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4908161" y="891883"/>
            <a:ext cx="4033911" cy="1864933"/>
          </a:xfrm>
        </p:spPr>
        <p:txBody>
          <a:bodyPr wrap="square">
            <a:spAutoFit/>
          </a:bodyPr>
          <a:lstStyle>
            <a:lvl1pPr marL="0" indent="0">
              <a:spcBef>
                <a:spcPts val="900"/>
              </a:spcBef>
              <a:buClr>
                <a:schemeClr val="tx1"/>
              </a:buClr>
              <a:buFont typeface="Wingdings" pitchFamily="2" charset="2"/>
              <a:buNone/>
              <a:defRPr sz="2646">
                <a:gradFill>
                  <a:gsLst>
                    <a:gs pos="1250">
                      <a:schemeClr val="tx2"/>
                    </a:gs>
                    <a:gs pos="99000">
                      <a:schemeClr val="tx2"/>
                    </a:gs>
                  </a:gsLst>
                  <a:lin ang="5400000" scaled="0"/>
                </a:gradFill>
              </a:defRPr>
            </a:lvl1pPr>
            <a:lvl2pPr marL="0" indent="0">
              <a:buNone/>
              <a:defRPr sz="1471"/>
            </a:lvl2pPr>
            <a:lvl3pPr marL="170365" indent="0">
              <a:buNone/>
              <a:tabLst/>
              <a:defRPr sz="1471"/>
            </a:lvl3pPr>
            <a:lvl4pPr marL="338395" indent="0">
              <a:buNone/>
              <a:defRPr sz="1323"/>
            </a:lvl4pPr>
            <a:lvl5pPr marL="504091" indent="0">
              <a:buNone/>
              <a:tabLst/>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7464634"/>
      </p:ext>
    </p:extLst>
  </p:cSld>
  <p:clrMapOvr>
    <a:masterClrMapping/>
  </p:clrMapOvr>
  <p:transition xmlns:p14="http://schemas.microsoft.com/office/powerpoint/2010/mai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1931" y="891883"/>
            <a:ext cx="4033911" cy="1864933"/>
          </a:xfrm>
        </p:spPr>
        <p:txBody>
          <a:bodyPr wrap="square">
            <a:spAutoFit/>
          </a:bodyPr>
          <a:lstStyle>
            <a:lvl1pPr marL="0" indent="0">
              <a:spcBef>
                <a:spcPts val="900"/>
              </a:spcBef>
              <a:buClr>
                <a:schemeClr val="tx1"/>
              </a:buClr>
              <a:buFont typeface="Wingdings" pitchFamily="2" charset="2"/>
              <a:buNone/>
              <a:defRPr sz="2646"/>
            </a:lvl1pPr>
            <a:lvl2pPr marL="0" indent="0">
              <a:buNone/>
              <a:defRPr sz="1471"/>
            </a:lvl2pPr>
            <a:lvl3pPr marL="170365" indent="0">
              <a:buNone/>
              <a:tabLst/>
              <a:defRPr sz="1471"/>
            </a:lvl3pPr>
            <a:lvl4pPr marL="338395" indent="0">
              <a:buNone/>
              <a:defRPr sz="1323"/>
            </a:lvl4pPr>
            <a:lvl5pPr marL="504091" indent="0">
              <a:buNone/>
              <a:tabLst/>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4908161" y="891883"/>
            <a:ext cx="4033911" cy="1863459"/>
          </a:xfrm>
        </p:spPr>
        <p:txBody>
          <a:bodyPr wrap="square">
            <a:spAutoFit/>
          </a:bodyPr>
          <a:lstStyle>
            <a:lvl1pPr marL="0" indent="0">
              <a:spcBef>
                <a:spcPts val="900"/>
              </a:spcBef>
              <a:buClr>
                <a:schemeClr val="tx1"/>
              </a:buClr>
              <a:buFont typeface="Wingdings" pitchFamily="2" charset="2"/>
              <a:buNone/>
              <a:defRPr sz="2646"/>
            </a:lvl1pPr>
            <a:lvl2pPr marL="0" indent="0">
              <a:buNone/>
              <a:defRPr sz="1471"/>
            </a:lvl2pPr>
            <a:lvl3pPr marL="170365" indent="0">
              <a:buNone/>
              <a:tabLst/>
              <a:defRPr sz="1471"/>
            </a:lvl3pPr>
            <a:lvl4pPr marL="338395" indent="0">
              <a:buNone/>
              <a:defRPr sz="1323"/>
            </a:lvl4pPr>
            <a:lvl5pPr marL="504091" indent="0">
              <a:buNone/>
              <a:tabLst/>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2559678"/>
      </p:ext>
    </p:extLst>
  </p:cSld>
  <p:clrMapOvr>
    <a:masterClrMapping/>
  </p:clrMapOvr>
  <p:transition xmlns:p14="http://schemas.microsoft.com/office/powerpoint/2010/mai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1931" y="891883"/>
            <a:ext cx="4033911" cy="1864933"/>
          </a:xfrm>
        </p:spPr>
        <p:txBody>
          <a:bodyPr wrap="square">
            <a:spAutoFit/>
          </a:bodyPr>
          <a:lstStyle>
            <a:lvl1pPr marL="211205" indent="-211205">
              <a:spcBef>
                <a:spcPts val="900"/>
              </a:spcBef>
              <a:buClr>
                <a:schemeClr val="tx1"/>
              </a:buClr>
              <a:buFont typeface="Arial" pitchFamily="34" charset="0"/>
              <a:buChar char="•"/>
              <a:defRPr sz="2646"/>
            </a:lvl1pPr>
            <a:lvl2pPr marL="390429" indent="-171407">
              <a:defRPr sz="1471"/>
            </a:lvl2pPr>
            <a:lvl3pPr marL="514223" indent="-123795">
              <a:tabLst/>
              <a:defRPr sz="1471"/>
            </a:lvl3pPr>
            <a:lvl4pPr marL="647540" indent="-133318">
              <a:defRPr sz="1323"/>
            </a:lvl4pPr>
            <a:lvl5pPr marL="771336" indent="-123795">
              <a:tabLst/>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4908161" y="891883"/>
            <a:ext cx="4033911" cy="1864933"/>
          </a:xfrm>
        </p:spPr>
        <p:txBody>
          <a:bodyPr wrap="square">
            <a:spAutoFit/>
          </a:bodyPr>
          <a:lstStyle>
            <a:lvl1pPr marL="211205" indent="-211205">
              <a:spcBef>
                <a:spcPts val="900"/>
              </a:spcBef>
              <a:buClr>
                <a:schemeClr val="tx1"/>
              </a:buClr>
              <a:buFont typeface="Arial" pitchFamily="34" charset="0"/>
              <a:buChar char="•"/>
              <a:defRPr sz="2646"/>
            </a:lvl1pPr>
            <a:lvl2pPr marL="390429" indent="-171407">
              <a:defRPr sz="1471"/>
            </a:lvl2pPr>
            <a:lvl3pPr marL="514223" indent="-123795">
              <a:tabLst/>
              <a:defRPr sz="1471"/>
            </a:lvl3pPr>
            <a:lvl4pPr marL="647540" indent="-133318">
              <a:defRPr sz="1323"/>
            </a:lvl4pPr>
            <a:lvl5pPr marL="771336" indent="-123795">
              <a:tabLst/>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694577"/>
      </p:ext>
    </p:extLst>
  </p:cSld>
  <p:clrMapOvr>
    <a:masterClrMapping/>
  </p:clrMapOvr>
  <p:transition xmlns:p14="http://schemas.microsoft.com/office/powerpoint/2010/mai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1931" y="891882"/>
            <a:ext cx="4033911" cy="2012987"/>
          </a:xfrm>
        </p:spPr>
        <p:txBody>
          <a:bodyPr wrap="square">
            <a:spAutoFit/>
          </a:bodyPr>
          <a:lstStyle>
            <a:lvl1pPr marL="211205" indent="-211205">
              <a:spcBef>
                <a:spcPts val="900"/>
              </a:spcBef>
              <a:buClr>
                <a:schemeClr val="tx2"/>
              </a:buClr>
              <a:buFont typeface="Arial" pitchFamily="34" charset="0"/>
              <a:buChar char="•"/>
              <a:defRPr sz="2646">
                <a:gradFill>
                  <a:gsLst>
                    <a:gs pos="1250">
                      <a:schemeClr val="tx2"/>
                    </a:gs>
                    <a:gs pos="99000">
                      <a:schemeClr val="tx2"/>
                    </a:gs>
                  </a:gsLst>
                  <a:lin ang="5400000" scaled="0"/>
                </a:gradFill>
              </a:defRPr>
            </a:lvl1pPr>
            <a:lvl2pPr marL="390429" indent="-171407">
              <a:defRPr sz="1765"/>
            </a:lvl2pPr>
            <a:lvl3pPr marL="514223" indent="-123795">
              <a:tabLst/>
              <a:defRPr sz="1765"/>
            </a:lvl3pPr>
            <a:lvl4pPr marL="647540" indent="-133318">
              <a:defRPr/>
            </a:lvl4pPr>
            <a:lvl5pPr marL="771336" indent="-123795">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4908161" y="891882"/>
            <a:ext cx="4033911" cy="2012987"/>
          </a:xfrm>
        </p:spPr>
        <p:txBody>
          <a:bodyPr wrap="square">
            <a:spAutoFit/>
          </a:bodyPr>
          <a:lstStyle>
            <a:lvl1pPr marL="211205" indent="-211205">
              <a:spcBef>
                <a:spcPts val="900"/>
              </a:spcBef>
              <a:buClr>
                <a:schemeClr val="tx2"/>
              </a:buClr>
              <a:buFont typeface="Arial" pitchFamily="34" charset="0"/>
              <a:buChar char="•"/>
              <a:defRPr sz="2646">
                <a:gradFill>
                  <a:gsLst>
                    <a:gs pos="1250">
                      <a:schemeClr val="tx2"/>
                    </a:gs>
                    <a:gs pos="99000">
                      <a:schemeClr val="tx2"/>
                    </a:gs>
                  </a:gsLst>
                  <a:lin ang="5400000" scaled="0"/>
                </a:gradFill>
              </a:defRPr>
            </a:lvl1pPr>
            <a:lvl2pPr marL="390429" indent="-171407">
              <a:defRPr sz="1765"/>
            </a:lvl2pPr>
            <a:lvl3pPr marL="514223" indent="-123795">
              <a:tabLst/>
              <a:defRPr sz="1765"/>
            </a:lvl3pPr>
            <a:lvl4pPr marL="647540" indent="-133318">
              <a:defRPr/>
            </a:lvl4pPr>
            <a:lvl5pPr marL="771336" indent="-123795">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5881438"/>
      </p:ext>
    </p:extLst>
  </p:cSld>
  <p:clrMapOvr>
    <a:masterClrMapping/>
  </p:clrMapOvr>
  <p:transition xmlns:p14="http://schemas.microsoft.com/office/powerpoint/2010/mai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8521881"/>
      </p:ext>
    </p:extLst>
  </p:cSld>
  <p:clrMapOvr>
    <a:masterClrMapping/>
  </p:clrMapOvr>
  <p:transition xmlns:p14="http://schemas.microsoft.com/office/powerpoint/2010/mai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5165519"/>
      </p:ext>
    </p:extLst>
  </p:cSld>
  <p:clrMapOvr>
    <a:overrideClrMapping bg1="lt1" tx1="dk1" bg2="lt2" tx2="dk2" accent1="accent1" accent2="accent2" accent3="accent3" accent4="accent4" accent5="accent5" accent6="accent6" hlink="hlink" folHlink="folHlink"/>
  </p:clrMapOvr>
  <p:transition xmlns:p14="http://schemas.microsoft.com/office/powerpoint/2010/mai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431319"/>
      </p:ext>
    </p:extLst>
  </p:cSld>
  <p:clrMapOvr>
    <a:masterClrMapping/>
  </p:clrMapOvr>
  <p:transition xmlns:p14="http://schemas.microsoft.com/office/powerpoint/2010/mai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277136"/>
      </p:ext>
    </p:extLst>
  </p:cSld>
  <p:clrMapOvr>
    <a:masterClrMapping/>
  </p:clrMapOvr>
  <p:transition xmlns:p14="http://schemas.microsoft.com/office/powerpoint/2010/mai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4979281"/>
      </p:ext>
    </p:extLst>
  </p:cSld>
  <p:clrMapOvr>
    <a:masterClrMapping/>
  </p:clrMapOvr>
  <p:transition xmlns:p14="http://schemas.microsoft.com/office/powerpoint/2010/mai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962298"/>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0" y="0"/>
            <a:ext cx="9135541" cy="5143500"/>
          </a:xfrm>
          <a:prstGeom prst="rect">
            <a:avLst/>
          </a:prstGeom>
        </p:spPr>
      </p:pic>
      <p:sp>
        <p:nvSpPr>
          <p:cNvPr id="5" name="Rectangle 4"/>
          <p:cNvSpPr/>
          <p:nvPr userDrawn="1"/>
        </p:nvSpPr>
        <p:spPr>
          <a:xfrm>
            <a:off x="180754" y="324293"/>
            <a:ext cx="940981" cy="701749"/>
          </a:xfrm>
          <a:prstGeom prst="rect">
            <a:avLst/>
          </a:prstGeom>
          <a:solidFill>
            <a:srgbClr val="91D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350"/>
          </a:p>
        </p:txBody>
      </p:sp>
      <p:sp>
        <p:nvSpPr>
          <p:cNvPr id="8" name="Rectangle 7"/>
          <p:cNvSpPr/>
          <p:nvPr userDrawn="1"/>
        </p:nvSpPr>
        <p:spPr>
          <a:xfrm>
            <a:off x="2841551" y="1326412"/>
            <a:ext cx="940981" cy="701749"/>
          </a:xfrm>
          <a:prstGeom prst="rect">
            <a:avLst/>
          </a:prstGeom>
          <a:solidFill>
            <a:srgbClr val="91D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350"/>
          </a:p>
        </p:txBody>
      </p:sp>
      <p:sp>
        <p:nvSpPr>
          <p:cNvPr id="9" name="Rectangle 8"/>
          <p:cNvSpPr/>
          <p:nvPr userDrawn="1"/>
        </p:nvSpPr>
        <p:spPr>
          <a:xfrm>
            <a:off x="2371061" y="2357771"/>
            <a:ext cx="940981" cy="701749"/>
          </a:xfrm>
          <a:prstGeom prst="rect">
            <a:avLst/>
          </a:prstGeom>
          <a:solidFill>
            <a:srgbClr val="91D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350"/>
          </a:p>
        </p:txBody>
      </p:sp>
      <p:sp>
        <p:nvSpPr>
          <p:cNvPr id="10" name="Rectangle 9"/>
          <p:cNvSpPr/>
          <p:nvPr userDrawn="1"/>
        </p:nvSpPr>
        <p:spPr>
          <a:xfrm>
            <a:off x="5762261" y="66454"/>
            <a:ext cx="3163772" cy="701749"/>
          </a:xfrm>
          <a:prstGeom prst="rect">
            <a:avLst/>
          </a:prstGeom>
          <a:solidFill>
            <a:srgbClr val="91D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350"/>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66818" t="3101" r="943" b="84703"/>
          <a:stretch/>
        </p:blipFill>
        <p:spPr>
          <a:xfrm>
            <a:off x="2493335" y="1097812"/>
            <a:ext cx="4954462" cy="1055282"/>
          </a:xfrm>
          <a:prstGeom prst="rect">
            <a:avLst/>
          </a:prstGeom>
        </p:spPr>
      </p:pic>
      <p:sp>
        <p:nvSpPr>
          <p:cNvPr id="2" name="TextBox 1"/>
          <p:cNvSpPr txBox="1"/>
          <p:nvPr userDrawn="1"/>
        </p:nvSpPr>
        <p:spPr>
          <a:xfrm>
            <a:off x="2493335" y="2030821"/>
            <a:ext cx="4173279" cy="507831"/>
          </a:xfrm>
          <a:prstGeom prst="rect">
            <a:avLst/>
          </a:prstGeom>
          <a:noFill/>
        </p:spPr>
        <p:txBody>
          <a:bodyPr wrap="square" rtlCol="0">
            <a:spAutoFit/>
          </a:bodyPr>
          <a:lstStyle/>
          <a:p>
            <a:r>
              <a:rPr lang="pt-PT" sz="2700" dirty="0">
                <a:solidFill>
                  <a:schemeClr val="bg1"/>
                </a:solidFill>
                <a:latin typeface="Segoe UI Light" panose="020B0502040204020203" pitchFamily="34" charset="0"/>
                <a:cs typeface="Segoe UI Light" panose="020B0502040204020203" pitchFamily="34" charset="0"/>
              </a:rPr>
              <a:t>  </a:t>
            </a:r>
          </a:p>
        </p:txBody>
      </p:sp>
    </p:spTree>
    <p:extLst>
      <p:ext uri="{BB962C8B-B14F-4D97-AF65-F5344CB8AC3E}">
        <p14:creationId xmlns:p14="http://schemas.microsoft.com/office/powerpoint/2010/main" val="24835926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rgbClr val="96969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702731"/>
      </p:ext>
    </p:extLst>
  </p:cSld>
  <p:clrMapOvr>
    <a:masterClrMapping/>
  </p:clrMapOvr>
  <p:transition xmlns:p14="http://schemas.microsoft.com/office/powerpoint/2010/mai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Blank Accent Color 3">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754233"/>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891882"/>
            <a:ext cx="9144000" cy="4251618"/>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81" tIns="34281" rIns="34281" bIns="34281" numCol="1" spcCol="0" rtlCol="0" fromWordArt="0" anchor="ctr" anchorCtr="0" forceAA="0" compatLnSpc="1">
            <a:prstTxWarp prst="textNoShape">
              <a:avLst/>
            </a:prstTxWarp>
            <a:noAutofit/>
          </a:bodyPr>
          <a:lstStyle/>
          <a:p>
            <a:pPr algn="ctr" defTabSz="685405" fontAlgn="base">
              <a:spcBef>
                <a:spcPct val="0"/>
              </a:spcBef>
              <a:spcAft>
                <a:spcPct val="0"/>
              </a:spcAft>
            </a:pPr>
            <a:endParaRPr lang="en-US" sz="1323"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01931" y="894312"/>
            <a:ext cx="8740141" cy="1616083"/>
          </a:xfrm>
        </p:spPr>
        <p:txBody>
          <a:bodyPr/>
          <a:lstStyle>
            <a:lvl1pPr marL="0" indent="0">
              <a:buNone/>
              <a:defRPr sz="2426">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25473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42971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59873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772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51535545"/>
      </p:ext>
    </p:extLst>
  </p:cSld>
  <p:clrMapOvr>
    <a:masterClrMapping/>
  </p:clrMapOvr>
  <p:transition xmlns:p14="http://schemas.microsoft.com/office/powerpoint/2010/mai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31" y="891885"/>
            <a:ext cx="8740142" cy="1845377"/>
          </a:xfrm>
          <a:prstGeom prst="rect">
            <a:avLst/>
          </a:prstGeom>
        </p:spPr>
        <p:txBody>
          <a:bodyPr/>
          <a:lstStyle>
            <a:lvl1pPr marL="213538" indent="-213538">
              <a:buClr>
                <a:schemeClr val="tx1"/>
              </a:buClr>
              <a:buSzPct val="90000"/>
              <a:buFont typeface="Arial" pitchFamily="34" charset="0"/>
              <a:buChar char="•"/>
              <a:defRPr sz="2646">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0075" indent="-206538">
              <a:buClr>
                <a:schemeClr val="tx1"/>
              </a:buClr>
              <a:buSzPct val="90000"/>
              <a:buFont typeface="Arial" pitchFamily="34" charset="0"/>
              <a:buChar char="•"/>
              <a:defRPr sz="2352">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33615" indent="-213538">
              <a:buClr>
                <a:schemeClr val="tx1"/>
              </a:buClr>
              <a:buSzPct val="90000"/>
              <a:buFont typeface="Arial" pitchFamily="34" charset="0"/>
              <a:buChar char="•"/>
              <a:defRPr sz="2058">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01645" indent="-168031">
              <a:buClr>
                <a:schemeClr val="tx1"/>
              </a:buClr>
              <a:buSzPct val="90000"/>
              <a:buFont typeface="Arial" pitchFamily="34" charset="0"/>
              <a:buChar char="•"/>
              <a:defRPr sz="1765">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69676" indent="-168031">
              <a:buClr>
                <a:schemeClr val="tx1"/>
              </a:buClr>
              <a:buSzPct val="90000"/>
              <a:buFont typeface="Arial" pitchFamily="34" charset="0"/>
              <a:buChar char="•"/>
              <a:defRPr sz="147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4679158"/>
            <a:ext cx="9144001" cy="464344"/>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720"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779082985"/>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Tree>
    <p:extLst>
      <p:ext uri="{BB962C8B-B14F-4D97-AF65-F5344CB8AC3E}">
        <p14:creationId xmlns:p14="http://schemas.microsoft.com/office/powerpoint/2010/main" val="2847825633"/>
      </p:ext>
    </p:extLst>
  </p:cSld>
  <p:clrMapOvr>
    <a:masterClrMapping/>
  </p:clrMapOvr>
  <p:transition xmlns:p14="http://schemas.microsoft.com/office/powerpoint/2010/mai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584375"/>
      </p:ext>
    </p:extLst>
  </p:cSld>
  <p:clrMapOvr>
    <a:masterClrMapping/>
  </p:clrMapOvr>
  <p:transition xmlns:p14="http://schemas.microsoft.com/office/powerpoint/2010/mai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478937"/>
      </p:ext>
    </p:extLst>
  </p:cSld>
  <p:clrMapOvr>
    <a:masterClrMapping/>
  </p:clrMapOvr>
  <p:transition xmlns:p14="http://schemas.microsoft.com/office/powerpoint/2010/mai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634" y="4767783"/>
            <a:ext cx="2133146" cy="274039"/>
          </a:xfrm>
          <a:prstGeom prst="rect">
            <a:avLst/>
          </a:prstGeom>
        </p:spPr>
        <p:txBody>
          <a:bodyPr/>
          <a:lstStyle>
            <a:lvl1pPr>
              <a:defRPr>
                <a:solidFill>
                  <a:prstClr val="black"/>
                </a:solidFill>
                <a:latin typeface="Arial" pitchFamily="34" charset="0"/>
              </a:defRPr>
            </a:lvl1pPr>
          </a:lstStyle>
          <a:p>
            <a:pPr fontAlgn="base">
              <a:spcBef>
                <a:spcPct val="0"/>
              </a:spcBef>
              <a:spcAft>
                <a:spcPct val="0"/>
              </a:spcAft>
              <a:defRPr/>
            </a:pPr>
            <a:fld id="{0D2CDF8E-467B-4010-8E13-8A7038018B01}" type="datetimeFigureOut">
              <a:rPr lang="pt-PT">
                <a:ea typeface="ＭＳ Ｐゴシック" panose="020B0600070205080204" pitchFamily="34" charset="-128"/>
              </a:rPr>
              <a:pPr fontAlgn="base">
                <a:spcBef>
                  <a:spcPct val="0"/>
                </a:spcBef>
                <a:spcAft>
                  <a:spcPct val="0"/>
                </a:spcAft>
                <a:defRPr/>
              </a:pPr>
              <a:t>22/06/16</a:t>
            </a:fld>
            <a:endParaRPr lang="pt-PT">
              <a:ea typeface="ＭＳ Ｐゴシック" panose="020B0600070205080204" pitchFamily="34" charset="-128"/>
            </a:endParaRPr>
          </a:p>
        </p:txBody>
      </p:sp>
      <p:sp>
        <p:nvSpPr>
          <p:cNvPr id="3" name="Footer Placeholder 4"/>
          <p:cNvSpPr>
            <a:spLocks noGrp="1"/>
          </p:cNvSpPr>
          <p:nvPr>
            <p:ph type="ftr" sz="quarter" idx="11"/>
          </p:nvPr>
        </p:nvSpPr>
        <p:spPr>
          <a:xfrm>
            <a:off x="3124066" y="4767783"/>
            <a:ext cx="2895869" cy="274039"/>
          </a:xfrm>
          <a:prstGeom prst="rect">
            <a:avLst/>
          </a:prstGeom>
        </p:spPr>
        <p:txBody>
          <a:bodyPr/>
          <a:lstStyle>
            <a:lvl1pPr>
              <a:defRPr>
                <a:solidFill>
                  <a:prstClr val="black"/>
                </a:solidFill>
                <a:latin typeface="Arial" pitchFamily="34" charset="0"/>
              </a:defRPr>
            </a:lvl1pPr>
          </a:lstStyle>
          <a:p>
            <a:pPr fontAlgn="base">
              <a:spcBef>
                <a:spcPct val="0"/>
              </a:spcBef>
              <a:spcAft>
                <a:spcPct val="0"/>
              </a:spcAft>
              <a:defRPr/>
            </a:pPr>
            <a:endParaRPr lang="pt-PT">
              <a:ea typeface="ＭＳ Ｐゴシック" panose="020B0600070205080204" pitchFamily="34" charset="-128"/>
            </a:endParaRPr>
          </a:p>
        </p:txBody>
      </p:sp>
      <p:sp>
        <p:nvSpPr>
          <p:cNvPr id="4" name="Slide Number Placeholder 5"/>
          <p:cNvSpPr>
            <a:spLocks noGrp="1"/>
          </p:cNvSpPr>
          <p:nvPr>
            <p:ph type="sldNum" sz="quarter" idx="12"/>
          </p:nvPr>
        </p:nvSpPr>
        <p:spPr>
          <a:xfrm>
            <a:off x="6553220" y="4767783"/>
            <a:ext cx="2133146" cy="274039"/>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fontAlgn="base">
              <a:spcBef>
                <a:spcPct val="0"/>
              </a:spcBef>
              <a:spcAft>
                <a:spcPct val="0"/>
              </a:spcAft>
            </a:pPr>
            <a:fld id="{FA412821-53E7-4321-A078-1B2DF185BFB9}" type="slidenum">
              <a:rPr lang="pt-PT">
                <a:latin typeface="Arial" panose="020B0604020202020204" pitchFamily="34" charset="0"/>
                <a:ea typeface="ＭＳ Ｐゴシック" panose="020B0600070205080204" pitchFamily="34" charset="-128"/>
              </a:rPr>
              <a:pPr fontAlgn="base">
                <a:spcBef>
                  <a:spcPct val="0"/>
                </a:spcBef>
                <a:spcAft>
                  <a:spcPct val="0"/>
                </a:spcAft>
              </a:pPr>
              <a:t>‹#›</a:t>
            </a:fld>
            <a:endParaRPr lang="pt-P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95499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5622149"/>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left, image right">
    <p:spTree>
      <p:nvGrpSpPr>
        <p:cNvPr id="1" name=""/>
        <p:cNvGrpSpPr/>
        <p:nvPr/>
      </p:nvGrpSpPr>
      <p:grpSpPr>
        <a:xfrm>
          <a:off x="0" y="0"/>
          <a:ext cx="0" cy="0"/>
          <a:chOff x="0" y="0"/>
          <a:chExt cx="0" cy="0"/>
        </a:xfrm>
      </p:grpSpPr>
      <p:sp>
        <p:nvSpPr>
          <p:cNvPr id="2" name="Title 1"/>
          <p:cNvSpPr>
            <a:spLocks noGrp="1"/>
          </p:cNvSpPr>
          <p:nvPr>
            <p:ph type="title"/>
          </p:nvPr>
        </p:nvSpPr>
        <p:spPr>
          <a:xfrm>
            <a:off x="171450" y="200025"/>
            <a:ext cx="4399360" cy="1000125"/>
          </a:xfrm>
        </p:spPr>
        <p:txBody>
          <a:bodyPr rIns="137160" anchor="t" anchorCtr="0"/>
          <a:lstStyle/>
          <a:p>
            <a:r>
              <a:rPr lang="en-US"/>
              <a:t>Click to edit Master title style</a:t>
            </a:r>
            <a:endParaRPr lang="en-US" dirty="0"/>
          </a:p>
        </p:txBody>
      </p:sp>
      <p:sp>
        <p:nvSpPr>
          <p:cNvPr id="3" name="Footer Placeholder 2"/>
          <p:cNvSpPr>
            <a:spLocks noGrp="1"/>
          </p:cNvSpPr>
          <p:nvPr>
            <p:ph type="ftr" sz="quarter" idx="10"/>
          </p:nvPr>
        </p:nvSpPr>
        <p:spPr>
          <a:xfrm>
            <a:off x="171450" y="4914901"/>
            <a:ext cx="4399361" cy="228600"/>
          </a:xfrm>
        </p:spPr>
        <p:txBody>
          <a:bodyPr/>
          <a:lstStyle/>
          <a:p>
            <a:pPr defTabSz="815985"/>
            <a:endParaRPr lang="en-US" dirty="0">
              <a:solidFill>
                <a:srgbClr val="505050"/>
              </a:solidFill>
            </a:endParaRPr>
          </a:p>
        </p:txBody>
      </p:sp>
      <p:sp>
        <p:nvSpPr>
          <p:cNvPr id="4" name="Slide Number Placeholder 3"/>
          <p:cNvSpPr>
            <a:spLocks noGrp="1"/>
          </p:cNvSpPr>
          <p:nvPr>
            <p:ph type="sldNum" sz="quarter" idx="11"/>
          </p:nvPr>
        </p:nvSpPr>
        <p:spPr/>
        <p:txBody>
          <a:bodyPr/>
          <a:lstStyle/>
          <a:p>
            <a:pPr defTabSz="815985"/>
            <a:fld id="{FAADACFB-7C71-4E89-89D2-7BBA40B7BFA9}" type="slidenum">
              <a:rPr lang="en-US" smtClean="0">
                <a:solidFill>
                  <a:srgbClr val="505050"/>
                </a:solidFill>
              </a:rPr>
              <a:pPr defTabSz="815985"/>
              <a:t>‹#›</a:t>
            </a:fld>
            <a:endParaRPr lang="en-US" dirty="0">
              <a:solidFill>
                <a:srgbClr val="505050"/>
              </a:solidFill>
            </a:endParaRPr>
          </a:p>
        </p:txBody>
      </p:sp>
      <p:sp>
        <p:nvSpPr>
          <p:cNvPr id="6" name="Picture Placeholder 5"/>
          <p:cNvSpPr>
            <a:spLocks noGrp="1"/>
          </p:cNvSpPr>
          <p:nvPr>
            <p:ph type="pic" sz="quarter" idx="12"/>
          </p:nvPr>
        </p:nvSpPr>
        <p:spPr>
          <a:xfrm>
            <a:off x="4570810" y="0"/>
            <a:ext cx="4573190" cy="5143500"/>
          </a:xfrm>
        </p:spPr>
        <p:txBody>
          <a:bodyPr/>
          <a:lstStyle/>
          <a:p>
            <a:r>
              <a:rPr lang="en-US"/>
              <a:t>Click icon to add picture</a:t>
            </a:r>
            <a:endParaRPr lang="en-US" dirty="0"/>
          </a:p>
        </p:txBody>
      </p:sp>
      <p:sp>
        <p:nvSpPr>
          <p:cNvPr id="8" name="Text Placeholder 7"/>
          <p:cNvSpPr>
            <a:spLocks noGrp="1"/>
          </p:cNvSpPr>
          <p:nvPr>
            <p:ph type="body" sz="quarter" idx="13"/>
          </p:nvPr>
        </p:nvSpPr>
        <p:spPr>
          <a:xfrm>
            <a:off x="171450" y="1200150"/>
            <a:ext cx="4056460" cy="3657600"/>
          </a:xfrm>
        </p:spPr>
        <p:txBody>
          <a:bodyPr rIns="1371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6242363"/>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7159665"/>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theme" Target="../theme/theme2.xml"/><Relationship Id="rId1" Type="http://schemas.openxmlformats.org/officeDocument/2006/relationships/slideLayout" Target="../slideLayouts/slideLayout10.xml"/><Relationship Id="rId2"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46" Type="http://schemas.openxmlformats.org/officeDocument/2006/relationships/slideLayout" Target="../slideLayouts/slideLayout60.xml"/><Relationship Id="rId47" Type="http://schemas.openxmlformats.org/officeDocument/2006/relationships/slideLayout" Target="../slideLayouts/slideLayout61.xml"/><Relationship Id="rId48" Type="http://schemas.openxmlformats.org/officeDocument/2006/relationships/slideLayout" Target="../slideLayouts/slideLayout62.xml"/><Relationship Id="rId49" Type="http://schemas.openxmlformats.org/officeDocument/2006/relationships/slideLayout" Target="../slideLayouts/slideLayout63.xml"/><Relationship Id="rId20" Type="http://schemas.openxmlformats.org/officeDocument/2006/relationships/slideLayout" Target="../slideLayouts/slideLayout34.xml"/><Relationship Id="rId21" Type="http://schemas.openxmlformats.org/officeDocument/2006/relationships/slideLayout" Target="../slideLayouts/slideLayout35.xml"/><Relationship Id="rId22" Type="http://schemas.openxmlformats.org/officeDocument/2006/relationships/slideLayout" Target="../slideLayouts/slideLayout36.xml"/><Relationship Id="rId23" Type="http://schemas.openxmlformats.org/officeDocument/2006/relationships/slideLayout" Target="../slideLayouts/slideLayout37.xml"/><Relationship Id="rId24" Type="http://schemas.openxmlformats.org/officeDocument/2006/relationships/slideLayout" Target="../slideLayouts/slideLayout38.xml"/><Relationship Id="rId25" Type="http://schemas.openxmlformats.org/officeDocument/2006/relationships/slideLayout" Target="../slideLayouts/slideLayout39.xml"/><Relationship Id="rId26" Type="http://schemas.openxmlformats.org/officeDocument/2006/relationships/slideLayout" Target="../slideLayouts/slideLayout40.xml"/><Relationship Id="rId27" Type="http://schemas.openxmlformats.org/officeDocument/2006/relationships/slideLayout" Target="../slideLayouts/slideLayout41.xml"/><Relationship Id="rId28" Type="http://schemas.openxmlformats.org/officeDocument/2006/relationships/slideLayout" Target="../slideLayouts/slideLayout42.xml"/><Relationship Id="rId29" Type="http://schemas.openxmlformats.org/officeDocument/2006/relationships/slideLayout" Target="../slideLayouts/slideLayout43.xml"/><Relationship Id="rId50" Type="http://schemas.openxmlformats.org/officeDocument/2006/relationships/slideLayout" Target="../slideLayouts/slideLayout64.xml"/><Relationship Id="rId51" Type="http://schemas.openxmlformats.org/officeDocument/2006/relationships/theme" Target="../theme/theme3.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30" Type="http://schemas.openxmlformats.org/officeDocument/2006/relationships/slideLayout" Target="../slideLayouts/slideLayout44.xml"/><Relationship Id="rId31" Type="http://schemas.openxmlformats.org/officeDocument/2006/relationships/slideLayout" Target="../slideLayouts/slideLayout45.xml"/><Relationship Id="rId32" Type="http://schemas.openxmlformats.org/officeDocument/2006/relationships/slideLayout" Target="../slideLayouts/slideLayout46.xml"/><Relationship Id="rId9" Type="http://schemas.openxmlformats.org/officeDocument/2006/relationships/slideLayout" Target="../slideLayouts/slideLayout23.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33" Type="http://schemas.openxmlformats.org/officeDocument/2006/relationships/slideLayout" Target="../slideLayouts/slideLayout47.xml"/><Relationship Id="rId34" Type="http://schemas.openxmlformats.org/officeDocument/2006/relationships/slideLayout" Target="../slideLayouts/slideLayout48.xml"/><Relationship Id="rId35" Type="http://schemas.openxmlformats.org/officeDocument/2006/relationships/slideLayout" Target="../slideLayouts/slideLayout49.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slideLayout" Target="../slideLayouts/slideLayout28.xml"/><Relationship Id="rId15" Type="http://schemas.openxmlformats.org/officeDocument/2006/relationships/slideLayout" Target="../slideLayouts/slideLayout29.xml"/><Relationship Id="rId16" Type="http://schemas.openxmlformats.org/officeDocument/2006/relationships/slideLayout" Target="../slideLayouts/slideLayout30.xml"/><Relationship Id="rId17" Type="http://schemas.openxmlformats.org/officeDocument/2006/relationships/slideLayout" Target="../slideLayouts/slideLayout31.xml"/><Relationship Id="rId18" Type="http://schemas.openxmlformats.org/officeDocument/2006/relationships/slideLayout" Target="../slideLayouts/slideLayout32.xml"/><Relationship Id="rId19" Type="http://schemas.openxmlformats.org/officeDocument/2006/relationships/slideLayout" Target="../slideLayouts/slideLayout33.xml"/><Relationship Id="rId37" Type="http://schemas.openxmlformats.org/officeDocument/2006/relationships/slideLayout" Target="../slideLayouts/slideLayout51.xml"/><Relationship Id="rId38" Type="http://schemas.openxmlformats.org/officeDocument/2006/relationships/slideLayout" Target="../slideLayouts/slideLayout52.xml"/><Relationship Id="rId39" Type="http://schemas.openxmlformats.org/officeDocument/2006/relationships/slideLayout" Target="../slideLayouts/slideLayout53.xml"/><Relationship Id="rId40" Type="http://schemas.openxmlformats.org/officeDocument/2006/relationships/slideLayout" Target="../slideLayouts/slideLayout54.xml"/><Relationship Id="rId41" Type="http://schemas.openxmlformats.org/officeDocument/2006/relationships/slideLayout" Target="../slideLayouts/slideLayout55.xml"/><Relationship Id="rId42" Type="http://schemas.openxmlformats.org/officeDocument/2006/relationships/slideLayout" Target="../slideLayouts/slideLayout56.xml"/><Relationship Id="rId43" Type="http://schemas.openxmlformats.org/officeDocument/2006/relationships/slideLayout" Target="../slideLayouts/slideLayout57.xml"/><Relationship Id="rId44" Type="http://schemas.openxmlformats.org/officeDocument/2006/relationships/slideLayout" Target="../slideLayouts/slideLayout58.xml"/><Relationship Id="rId45"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7.xml"/><Relationship Id="rId4" Type="http://schemas.openxmlformats.org/officeDocument/2006/relationships/theme" Target="../theme/theme4.xml"/><Relationship Id="rId1" Type="http://schemas.openxmlformats.org/officeDocument/2006/relationships/slideLayout" Target="../slideLayouts/slideLayout65.xml"/><Relationship Id="rId2"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05979"/>
            <a:ext cx="8229600" cy="857250"/>
          </a:xfrm>
          <a:prstGeom prst="rect">
            <a:avLst/>
          </a:prstGeom>
        </p:spPr>
        <p:txBody>
          <a:bodyPr vert="horz" lIns="91440" tIns="45720" rIns="91440" bIns="45720" rtlCol="0" anchor="ctr">
            <a:noAutofit/>
          </a:bodyPr>
          <a:lstStyle/>
          <a:p>
            <a:r>
              <a:rPr lang="it-IT" dirty="0"/>
              <a:t>Fare clic per modificare lo stile del titolo</a:t>
            </a:r>
          </a:p>
        </p:txBody>
      </p:sp>
      <p:sp>
        <p:nvSpPr>
          <p:cNvPr id="3" name="Segnaposto tes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4244157537"/>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1" r:id="rId3"/>
    <p:sldLayoutId id="2147483649" r:id="rId4"/>
    <p:sldLayoutId id="2147483655" r:id="rId5"/>
    <p:sldLayoutId id="2147483662" r:id="rId6"/>
    <p:sldLayoutId id="2147483663" r:id="rId7"/>
    <p:sldLayoutId id="2147483664" r:id="rId8"/>
    <p:sldLayoutId id="2147483726" r:id="rId9"/>
  </p:sldLayoutIdLst>
  <p:txStyles>
    <p:titleStyle>
      <a:lvl1pPr algn="l" defTabSz="914400" rtl="0" eaLnBrk="1" latinLnBrk="0" hangingPunct="1">
        <a:spcBef>
          <a:spcPct val="0"/>
        </a:spcBef>
        <a:buNone/>
        <a:defRPr sz="3600" kern="1200">
          <a:solidFill>
            <a:schemeClr val="tx1"/>
          </a:solidFill>
          <a:latin typeface="Segoe UI Light" panose="020B0502040204020203"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66622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transition xmlns:p14="http://schemas.microsoft.com/office/powerpoint/2010/main">
    <p:fade/>
  </p:transition>
  <p:txStyles>
    <p:titleStyle>
      <a:lvl1pPr algn="ctr" rtl="0" eaLnBrk="0" fontAlgn="base" hangingPunct="0">
        <a:spcBef>
          <a:spcPct val="0"/>
        </a:spcBef>
        <a:spcAft>
          <a:spcPct val="0"/>
        </a:spcAft>
        <a:defRPr sz="4296" kern="1200">
          <a:solidFill>
            <a:schemeClr val="tx1"/>
          </a:solidFill>
          <a:latin typeface="+mj-lt"/>
          <a:ea typeface="ＭＳ Ｐゴシック" charset="0"/>
          <a:cs typeface="+mj-cs"/>
        </a:defRPr>
      </a:lvl1pPr>
      <a:lvl2pPr algn="ctr" rtl="0" eaLnBrk="0" fontAlgn="base" hangingPunct="0">
        <a:spcBef>
          <a:spcPct val="0"/>
        </a:spcBef>
        <a:spcAft>
          <a:spcPct val="0"/>
        </a:spcAft>
        <a:defRPr sz="4296">
          <a:solidFill>
            <a:schemeClr val="tx1"/>
          </a:solidFill>
          <a:latin typeface="Calibri" pitchFamily="34" charset="0"/>
          <a:ea typeface="ＭＳ Ｐゴシック" charset="0"/>
        </a:defRPr>
      </a:lvl2pPr>
      <a:lvl3pPr algn="ctr" rtl="0" eaLnBrk="0" fontAlgn="base" hangingPunct="0">
        <a:spcBef>
          <a:spcPct val="0"/>
        </a:spcBef>
        <a:spcAft>
          <a:spcPct val="0"/>
        </a:spcAft>
        <a:defRPr sz="4296">
          <a:solidFill>
            <a:schemeClr val="tx1"/>
          </a:solidFill>
          <a:latin typeface="Calibri" pitchFamily="34" charset="0"/>
          <a:ea typeface="ＭＳ Ｐゴシック" charset="0"/>
        </a:defRPr>
      </a:lvl3pPr>
      <a:lvl4pPr algn="ctr" rtl="0" eaLnBrk="0" fontAlgn="base" hangingPunct="0">
        <a:spcBef>
          <a:spcPct val="0"/>
        </a:spcBef>
        <a:spcAft>
          <a:spcPct val="0"/>
        </a:spcAft>
        <a:defRPr sz="4296">
          <a:solidFill>
            <a:schemeClr val="tx1"/>
          </a:solidFill>
          <a:latin typeface="Calibri" pitchFamily="34" charset="0"/>
          <a:ea typeface="ＭＳ Ｐゴシック" charset="0"/>
        </a:defRPr>
      </a:lvl4pPr>
      <a:lvl5pPr algn="ctr" rtl="0" eaLnBrk="0" fontAlgn="base" hangingPunct="0">
        <a:spcBef>
          <a:spcPct val="0"/>
        </a:spcBef>
        <a:spcAft>
          <a:spcPct val="0"/>
        </a:spcAft>
        <a:defRPr sz="4296">
          <a:solidFill>
            <a:schemeClr val="tx1"/>
          </a:solidFill>
          <a:latin typeface="Calibri" pitchFamily="34" charset="0"/>
          <a:ea typeface="ＭＳ Ｐゴシック" charset="0"/>
        </a:defRPr>
      </a:lvl5pPr>
      <a:lvl6pPr marL="446326" algn="ctr" rtl="0" fontAlgn="base">
        <a:spcBef>
          <a:spcPct val="0"/>
        </a:spcBef>
        <a:spcAft>
          <a:spcPct val="0"/>
        </a:spcAft>
        <a:defRPr sz="4296">
          <a:solidFill>
            <a:schemeClr val="tx1"/>
          </a:solidFill>
          <a:latin typeface="Calibri" pitchFamily="34" charset="0"/>
        </a:defRPr>
      </a:lvl6pPr>
      <a:lvl7pPr marL="892653" algn="ctr" rtl="0" fontAlgn="base">
        <a:spcBef>
          <a:spcPct val="0"/>
        </a:spcBef>
        <a:spcAft>
          <a:spcPct val="0"/>
        </a:spcAft>
        <a:defRPr sz="4296">
          <a:solidFill>
            <a:schemeClr val="tx1"/>
          </a:solidFill>
          <a:latin typeface="Calibri" pitchFamily="34" charset="0"/>
        </a:defRPr>
      </a:lvl7pPr>
      <a:lvl8pPr marL="1338978" algn="ctr" rtl="0" fontAlgn="base">
        <a:spcBef>
          <a:spcPct val="0"/>
        </a:spcBef>
        <a:spcAft>
          <a:spcPct val="0"/>
        </a:spcAft>
        <a:defRPr sz="4296">
          <a:solidFill>
            <a:schemeClr val="tx1"/>
          </a:solidFill>
          <a:latin typeface="Calibri" pitchFamily="34" charset="0"/>
        </a:defRPr>
      </a:lvl8pPr>
      <a:lvl9pPr marL="1785305" algn="ctr" rtl="0" fontAlgn="base">
        <a:spcBef>
          <a:spcPct val="0"/>
        </a:spcBef>
        <a:spcAft>
          <a:spcPct val="0"/>
        </a:spcAft>
        <a:defRPr sz="4296">
          <a:solidFill>
            <a:schemeClr val="tx1"/>
          </a:solidFill>
          <a:latin typeface="Calibri" pitchFamily="34" charset="0"/>
        </a:defRPr>
      </a:lvl9pPr>
    </p:titleStyle>
    <p:bodyStyle>
      <a:lvl1pPr marL="333532" indent="-333532" algn="l" rtl="0" eaLnBrk="0" fontAlgn="base" hangingPunct="0">
        <a:spcBef>
          <a:spcPct val="20000"/>
        </a:spcBef>
        <a:spcAft>
          <a:spcPct val="0"/>
        </a:spcAft>
        <a:buFont typeface="Arial" panose="020B0604020202020204" pitchFamily="34" charset="0"/>
        <a:buChar char="•"/>
        <a:defRPr sz="3124" kern="1200">
          <a:solidFill>
            <a:schemeClr val="tx1"/>
          </a:solidFill>
          <a:latin typeface="+mn-lt"/>
          <a:ea typeface="ＭＳ Ｐゴシック" charset="0"/>
          <a:cs typeface="+mn-cs"/>
        </a:defRPr>
      </a:lvl1pPr>
      <a:lvl2pPr marL="724098" indent="-277736" algn="l" rtl="0" eaLnBrk="0" fontAlgn="base" hangingPunct="0">
        <a:spcBef>
          <a:spcPct val="20000"/>
        </a:spcBef>
        <a:spcAft>
          <a:spcPct val="0"/>
        </a:spcAft>
        <a:buFont typeface="Arial" panose="020B0604020202020204" pitchFamily="34" charset="0"/>
        <a:buChar char="–"/>
        <a:defRPr sz="2734" kern="1200">
          <a:solidFill>
            <a:schemeClr val="tx1"/>
          </a:solidFill>
          <a:latin typeface="+mn-lt"/>
          <a:ea typeface="ＭＳ Ｐゴシック" charset="0"/>
          <a:cs typeface="+mn-cs"/>
        </a:defRPr>
      </a:lvl2pPr>
      <a:lvl3pPr marL="1114666" indent="-221941" algn="l" rtl="0" eaLnBrk="0" fontAlgn="base" hangingPunct="0">
        <a:spcBef>
          <a:spcPct val="20000"/>
        </a:spcBef>
        <a:spcAft>
          <a:spcPct val="0"/>
        </a:spcAft>
        <a:buFont typeface="Arial" panose="020B0604020202020204" pitchFamily="34" charset="0"/>
        <a:buChar char="•"/>
        <a:defRPr sz="2343" kern="1200">
          <a:solidFill>
            <a:schemeClr val="tx1"/>
          </a:solidFill>
          <a:latin typeface="+mn-lt"/>
          <a:ea typeface="ＭＳ Ｐゴシック" charset="0"/>
          <a:cs typeface="+mn-cs"/>
        </a:defRPr>
      </a:lvl3pPr>
      <a:lvl4pPr marL="1561027" indent="-221941" algn="l" rtl="0" eaLnBrk="0" fontAlgn="base" hangingPunct="0">
        <a:spcBef>
          <a:spcPct val="20000"/>
        </a:spcBef>
        <a:spcAft>
          <a:spcPct val="0"/>
        </a:spcAft>
        <a:buFont typeface="Arial" panose="020B0604020202020204" pitchFamily="34" charset="0"/>
        <a:buChar char="–"/>
        <a:defRPr sz="1953" kern="1200">
          <a:solidFill>
            <a:schemeClr val="tx1"/>
          </a:solidFill>
          <a:latin typeface="+mn-lt"/>
          <a:ea typeface="ＭＳ Ｐゴシック" charset="0"/>
          <a:cs typeface="+mn-cs"/>
        </a:defRPr>
      </a:lvl4pPr>
      <a:lvl5pPr marL="2007389" indent="-221941" algn="l" rtl="0" eaLnBrk="0" fontAlgn="base" hangingPunct="0">
        <a:spcBef>
          <a:spcPct val="20000"/>
        </a:spcBef>
        <a:spcAft>
          <a:spcPct val="0"/>
        </a:spcAft>
        <a:buFont typeface="Arial" panose="020B0604020202020204" pitchFamily="34" charset="0"/>
        <a:buChar char="»"/>
        <a:defRPr sz="1953" kern="1200">
          <a:solidFill>
            <a:schemeClr val="tx1"/>
          </a:solidFill>
          <a:latin typeface="+mn-lt"/>
          <a:ea typeface="ＭＳ Ｐゴシック" charset="0"/>
          <a:cs typeface="+mn-cs"/>
        </a:defRPr>
      </a:lvl5pPr>
      <a:lvl6pPr marL="2454795" indent="-223163" algn="l" defTabSz="892653" rtl="0" eaLnBrk="1" latinLnBrk="0" hangingPunct="1">
        <a:spcBef>
          <a:spcPct val="20000"/>
        </a:spcBef>
        <a:buFont typeface="Arial" pitchFamily="34" charset="0"/>
        <a:buChar char="•"/>
        <a:defRPr sz="1953" kern="1200">
          <a:solidFill>
            <a:schemeClr val="tx1"/>
          </a:solidFill>
          <a:latin typeface="+mn-lt"/>
          <a:ea typeface="+mn-ea"/>
          <a:cs typeface="+mn-cs"/>
        </a:defRPr>
      </a:lvl6pPr>
      <a:lvl7pPr marL="2901120" indent="-223163" algn="l" defTabSz="892653" rtl="0" eaLnBrk="1" latinLnBrk="0" hangingPunct="1">
        <a:spcBef>
          <a:spcPct val="20000"/>
        </a:spcBef>
        <a:buFont typeface="Arial" pitchFamily="34" charset="0"/>
        <a:buChar char="•"/>
        <a:defRPr sz="1953" kern="1200">
          <a:solidFill>
            <a:schemeClr val="tx1"/>
          </a:solidFill>
          <a:latin typeface="+mn-lt"/>
          <a:ea typeface="+mn-ea"/>
          <a:cs typeface="+mn-cs"/>
        </a:defRPr>
      </a:lvl7pPr>
      <a:lvl8pPr marL="3347446" indent="-223163" algn="l" defTabSz="892653" rtl="0" eaLnBrk="1" latinLnBrk="0" hangingPunct="1">
        <a:spcBef>
          <a:spcPct val="20000"/>
        </a:spcBef>
        <a:buFont typeface="Arial" pitchFamily="34" charset="0"/>
        <a:buChar char="•"/>
        <a:defRPr sz="1953" kern="1200">
          <a:solidFill>
            <a:schemeClr val="tx1"/>
          </a:solidFill>
          <a:latin typeface="+mn-lt"/>
          <a:ea typeface="+mn-ea"/>
          <a:cs typeface="+mn-cs"/>
        </a:defRPr>
      </a:lvl8pPr>
      <a:lvl9pPr marL="3793772" indent="-223163" algn="l" defTabSz="892653" rtl="0" eaLnBrk="1" latinLnBrk="0" hangingPunct="1">
        <a:spcBef>
          <a:spcPct val="20000"/>
        </a:spcBef>
        <a:buFont typeface="Arial" pitchFamily="34" charset="0"/>
        <a:buChar char="•"/>
        <a:defRPr sz="1953" kern="1200">
          <a:solidFill>
            <a:schemeClr val="tx1"/>
          </a:solidFill>
          <a:latin typeface="+mn-lt"/>
          <a:ea typeface="+mn-ea"/>
          <a:cs typeface="+mn-cs"/>
        </a:defRPr>
      </a:lvl9pPr>
    </p:bodyStyle>
    <p:otherStyle>
      <a:defPPr>
        <a:defRPr lang="pt-BR"/>
      </a:defPPr>
      <a:lvl1pPr marL="0" algn="l" defTabSz="892653" rtl="0" eaLnBrk="1" latinLnBrk="0" hangingPunct="1">
        <a:defRPr sz="1718" kern="1200">
          <a:solidFill>
            <a:schemeClr val="tx1"/>
          </a:solidFill>
          <a:latin typeface="+mn-lt"/>
          <a:ea typeface="+mn-ea"/>
          <a:cs typeface="+mn-cs"/>
        </a:defRPr>
      </a:lvl1pPr>
      <a:lvl2pPr marL="446326" algn="l" defTabSz="892653" rtl="0" eaLnBrk="1" latinLnBrk="0" hangingPunct="1">
        <a:defRPr sz="1718" kern="1200">
          <a:solidFill>
            <a:schemeClr val="tx1"/>
          </a:solidFill>
          <a:latin typeface="+mn-lt"/>
          <a:ea typeface="+mn-ea"/>
          <a:cs typeface="+mn-cs"/>
        </a:defRPr>
      </a:lvl2pPr>
      <a:lvl3pPr marL="892653" algn="l" defTabSz="892653" rtl="0" eaLnBrk="1" latinLnBrk="0" hangingPunct="1">
        <a:defRPr sz="1718" kern="1200">
          <a:solidFill>
            <a:schemeClr val="tx1"/>
          </a:solidFill>
          <a:latin typeface="+mn-lt"/>
          <a:ea typeface="+mn-ea"/>
          <a:cs typeface="+mn-cs"/>
        </a:defRPr>
      </a:lvl3pPr>
      <a:lvl4pPr marL="1338978" algn="l" defTabSz="892653" rtl="0" eaLnBrk="1" latinLnBrk="0" hangingPunct="1">
        <a:defRPr sz="1718" kern="1200">
          <a:solidFill>
            <a:schemeClr val="tx1"/>
          </a:solidFill>
          <a:latin typeface="+mn-lt"/>
          <a:ea typeface="+mn-ea"/>
          <a:cs typeface="+mn-cs"/>
        </a:defRPr>
      </a:lvl4pPr>
      <a:lvl5pPr marL="1785305" algn="l" defTabSz="892653" rtl="0" eaLnBrk="1" latinLnBrk="0" hangingPunct="1">
        <a:defRPr sz="1718" kern="1200">
          <a:solidFill>
            <a:schemeClr val="tx1"/>
          </a:solidFill>
          <a:latin typeface="+mn-lt"/>
          <a:ea typeface="+mn-ea"/>
          <a:cs typeface="+mn-cs"/>
        </a:defRPr>
      </a:lvl5pPr>
      <a:lvl6pPr marL="2231630" algn="l" defTabSz="892653" rtl="0" eaLnBrk="1" latinLnBrk="0" hangingPunct="1">
        <a:defRPr sz="1718" kern="1200">
          <a:solidFill>
            <a:schemeClr val="tx1"/>
          </a:solidFill>
          <a:latin typeface="+mn-lt"/>
          <a:ea typeface="+mn-ea"/>
          <a:cs typeface="+mn-cs"/>
        </a:defRPr>
      </a:lvl6pPr>
      <a:lvl7pPr marL="2677957" algn="l" defTabSz="892653" rtl="0" eaLnBrk="1" latinLnBrk="0" hangingPunct="1">
        <a:defRPr sz="1718" kern="1200">
          <a:solidFill>
            <a:schemeClr val="tx1"/>
          </a:solidFill>
          <a:latin typeface="+mn-lt"/>
          <a:ea typeface="+mn-ea"/>
          <a:cs typeface="+mn-cs"/>
        </a:defRPr>
      </a:lvl7pPr>
      <a:lvl8pPr marL="3124283" algn="l" defTabSz="892653" rtl="0" eaLnBrk="1" latinLnBrk="0" hangingPunct="1">
        <a:defRPr sz="1718" kern="1200">
          <a:solidFill>
            <a:schemeClr val="tx1"/>
          </a:solidFill>
          <a:latin typeface="+mn-lt"/>
          <a:ea typeface="+mn-ea"/>
          <a:cs typeface="+mn-cs"/>
        </a:defRPr>
      </a:lvl8pPr>
      <a:lvl9pPr marL="3570609" algn="l" defTabSz="892653" rtl="0" eaLnBrk="1" latinLnBrk="0" hangingPunct="1">
        <a:defRPr sz="171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696" y="218328"/>
            <a:ext cx="8741880" cy="674749"/>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01933" y="891883"/>
            <a:ext cx="8740140" cy="1687257"/>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9393046"/>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 id="2147483705" r:id="rId34"/>
    <p:sldLayoutId id="2147483706" r:id="rId35"/>
    <p:sldLayoutId id="2147483707" r:id="rId36"/>
    <p:sldLayoutId id="2147483708" r:id="rId37"/>
    <p:sldLayoutId id="2147483709" r:id="rId38"/>
    <p:sldLayoutId id="2147483710" r:id="rId39"/>
    <p:sldLayoutId id="2147483711" r:id="rId40"/>
    <p:sldLayoutId id="2147483712" r:id="rId41"/>
    <p:sldLayoutId id="2147483713" r:id="rId42"/>
    <p:sldLayoutId id="2147483714" r:id="rId43"/>
    <p:sldLayoutId id="2147483715" r:id="rId44"/>
    <p:sldLayoutId id="2147483716" r:id="rId45"/>
    <p:sldLayoutId id="2147483717" r:id="rId46"/>
    <p:sldLayoutId id="2147483718" r:id="rId47"/>
    <p:sldLayoutId id="2147483719" r:id="rId48"/>
    <p:sldLayoutId id="2147483720" r:id="rId49"/>
    <p:sldLayoutId id="2147483721" r:id="rId50"/>
  </p:sldLayoutIdLst>
  <p:transition xmlns:p14="http://schemas.microsoft.com/office/powerpoint/2010/main">
    <p:fade/>
  </p:transition>
  <p:txStyles>
    <p:titleStyle>
      <a:lvl1pPr algn="l" defTabSz="685603" rtl="0" eaLnBrk="1" latinLnBrk="0" hangingPunct="1">
        <a:lnSpc>
          <a:spcPct val="90000"/>
        </a:lnSpc>
        <a:spcBef>
          <a:spcPct val="0"/>
        </a:spcBef>
        <a:buNone/>
        <a:defRPr lang="en-US" sz="3969"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045" marR="0" indent="-252045" algn="l" defTabSz="685603" rtl="0" eaLnBrk="1" fontAlgn="auto" latinLnBrk="0" hangingPunct="1">
        <a:lnSpc>
          <a:spcPct val="90000"/>
        </a:lnSpc>
        <a:spcBef>
          <a:spcPct val="20000"/>
        </a:spcBef>
        <a:spcAft>
          <a:spcPts val="0"/>
        </a:spcAft>
        <a:buClrTx/>
        <a:buSzPct val="90000"/>
        <a:buFont typeface="Arial" pitchFamily="34" charset="0"/>
        <a:buChar char="•"/>
        <a:tabLst/>
        <a:defRPr sz="2940" kern="1200" spc="0" baseline="0">
          <a:gradFill>
            <a:gsLst>
              <a:gs pos="1250">
                <a:schemeClr val="tx1"/>
              </a:gs>
              <a:gs pos="100000">
                <a:schemeClr val="tx1"/>
              </a:gs>
            </a:gsLst>
            <a:lin ang="5400000" scaled="0"/>
          </a:gradFill>
          <a:latin typeface="+mj-lt"/>
          <a:ea typeface="+mn-ea"/>
          <a:cs typeface="+mn-cs"/>
        </a:defRPr>
      </a:lvl1pPr>
      <a:lvl2pPr marL="429411" marR="0" indent="-177365" algn="l" defTabSz="685603"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106" marR="0" indent="-168031" algn="l" defTabSz="685603"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3pPr>
      <a:lvl4pPr marL="756138" marR="0" indent="-168031" algn="l" defTabSz="685603"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4pPr>
      <a:lvl5pPr marL="924167" marR="0" indent="-168031" algn="l" defTabSz="685603"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5pPr>
      <a:lvl6pPr marL="1885411" indent="-171401" algn="l" defTabSz="685603"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8212" indent="-171401" algn="l" defTabSz="685603"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015" indent="-171401" algn="l" defTabSz="685603"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3817" indent="-171401" algn="l" defTabSz="685603"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603" rtl="0" eaLnBrk="1" latinLnBrk="0" hangingPunct="1">
        <a:defRPr sz="1323" kern="1200">
          <a:solidFill>
            <a:schemeClr val="tx1"/>
          </a:solidFill>
          <a:latin typeface="+mn-lt"/>
          <a:ea typeface="+mn-ea"/>
          <a:cs typeface="+mn-cs"/>
        </a:defRPr>
      </a:lvl1pPr>
      <a:lvl2pPr marL="342801" algn="l" defTabSz="685603" rtl="0" eaLnBrk="1" latinLnBrk="0" hangingPunct="1">
        <a:defRPr sz="1323" kern="1200">
          <a:solidFill>
            <a:schemeClr val="tx1"/>
          </a:solidFill>
          <a:latin typeface="+mn-lt"/>
          <a:ea typeface="+mn-ea"/>
          <a:cs typeface="+mn-cs"/>
        </a:defRPr>
      </a:lvl2pPr>
      <a:lvl3pPr marL="685603" algn="l" defTabSz="685603" rtl="0" eaLnBrk="1" latinLnBrk="0" hangingPunct="1">
        <a:defRPr sz="1323" kern="1200">
          <a:solidFill>
            <a:schemeClr val="tx1"/>
          </a:solidFill>
          <a:latin typeface="+mn-lt"/>
          <a:ea typeface="+mn-ea"/>
          <a:cs typeface="+mn-cs"/>
        </a:defRPr>
      </a:lvl3pPr>
      <a:lvl4pPr marL="1028405" algn="l" defTabSz="685603" rtl="0" eaLnBrk="1" latinLnBrk="0" hangingPunct="1">
        <a:defRPr sz="1323" kern="1200">
          <a:solidFill>
            <a:schemeClr val="tx1"/>
          </a:solidFill>
          <a:latin typeface="+mn-lt"/>
          <a:ea typeface="+mn-ea"/>
          <a:cs typeface="+mn-cs"/>
        </a:defRPr>
      </a:lvl4pPr>
      <a:lvl5pPr marL="1371208" algn="l" defTabSz="685603" rtl="0" eaLnBrk="1" latinLnBrk="0" hangingPunct="1">
        <a:defRPr sz="1323" kern="1200">
          <a:solidFill>
            <a:schemeClr val="tx1"/>
          </a:solidFill>
          <a:latin typeface="+mn-lt"/>
          <a:ea typeface="+mn-ea"/>
          <a:cs typeface="+mn-cs"/>
        </a:defRPr>
      </a:lvl5pPr>
      <a:lvl6pPr marL="1714009" algn="l" defTabSz="685603" rtl="0" eaLnBrk="1" latinLnBrk="0" hangingPunct="1">
        <a:defRPr sz="1323" kern="1200">
          <a:solidFill>
            <a:schemeClr val="tx1"/>
          </a:solidFill>
          <a:latin typeface="+mn-lt"/>
          <a:ea typeface="+mn-ea"/>
          <a:cs typeface="+mn-cs"/>
        </a:defRPr>
      </a:lvl6pPr>
      <a:lvl7pPr marL="2056811" algn="l" defTabSz="685603" rtl="0" eaLnBrk="1" latinLnBrk="0" hangingPunct="1">
        <a:defRPr sz="1323" kern="1200">
          <a:solidFill>
            <a:schemeClr val="tx1"/>
          </a:solidFill>
          <a:latin typeface="+mn-lt"/>
          <a:ea typeface="+mn-ea"/>
          <a:cs typeface="+mn-cs"/>
        </a:defRPr>
      </a:lvl7pPr>
      <a:lvl8pPr marL="2399613" algn="l" defTabSz="685603" rtl="0" eaLnBrk="1" latinLnBrk="0" hangingPunct="1">
        <a:defRPr sz="1323" kern="1200">
          <a:solidFill>
            <a:schemeClr val="tx1"/>
          </a:solidFill>
          <a:latin typeface="+mn-lt"/>
          <a:ea typeface="+mn-ea"/>
          <a:cs typeface="+mn-cs"/>
        </a:defRPr>
      </a:lvl8pPr>
      <a:lvl9pPr marL="2742416" algn="l" defTabSz="685603" rtl="0" eaLnBrk="1" latinLnBrk="0" hangingPunct="1">
        <a:defRPr sz="1323"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49962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Lst>
  <p:transition xmlns:p14="http://schemas.microsoft.com/office/powerpoint/2010/main">
    <p:fade/>
  </p:transition>
  <p:txStyles>
    <p:titleStyle>
      <a:lvl1pPr algn="ctr" rtl="0" eaLnBrk="0" fontAlgn="base" hangingPunct="0">
        <a:spcBef>
          <a:spcPct val="0"/>
        </a:spcBef>
        <a:spcAft>
          <a:spcPct val="0"/>
        </a:spcAft>
        <a:defRPr sz="4296" kern="1200">
          <a:solidFill>
            <a:schemeClr val="tx1"/>
          </a:solidFill>
          <a:latin typeface="+mj-lt"/>
          <a:ea typeface="ＭＳ Ｐゴシック" charset="0"/>
          <a:cs typeface="+mj-cs"/>
        </a:defRPr>
      </a:lvl1pPr>
      <a:lvl2pPr algn="ctr" rtl="0" eaLnBrk="0" fontAlgn="base" hangingPunct="0">
        <a:spcBef>
          <a:spcPct val="0"/>
        </a:spcBef>
        <a:spcAft>
          <a:spcPct val="0"/>
        </a:spcAft>
        <a:defRPr sz="4296">
          <a:solidFill>
            <a:schemeClr val="tx1"/>
          </a:solidFill>
          <a:latin typeface="Calibri" pitchFamily="34" charset="0"/>
          <a:ea typeface="ＭＳ Ｐゴシック" charset="0"/>
        </a:defRPr>
      </a:lvl2pPr>
      <a:lvl3pPr algn="ctr" rtl="0" eaLnBrk="0" fontAlgn="base" hangingPunct="0">
        <a:spcBef>
          <a:spcPct val="0"/>
        </a:spcBef>
        <a:spcAft>
          <a:spcPct val="0"/>
        </a:spcAft>
        <a:defRPr sz="4296">
          <a:solidFill>
            <a:schemeClr val="tx1"/>
          </a:solidFill>
          <a:latin typeface="Calibri" pitchFamily="34" charset="0"/>
          <a:ea typeface="ＭＳ Ｐゴシック" charset="0"/>
        </a:defRPr>
      </a:lvl3pPr>
      <a:lvl4pPr algn="ctr" rtl="0" eaLnBrk="0" fontAlgn="base" hangingPunct="0">
        <a:spcBef>
          <a:spcPct val="0"/>
        </a:spcBef>
        <a:spcAft>
          <a:spcPct val="0"/>
        </a:spcAft>
        <a:defRPr sz="4296">
          <a:solidFill>
            <a:schemeClr val="tx1"/>
          </a:solidFill>
          <a:latin typeface="Calibri" pitchFamily="34" charset="0"/>
          <a:ea typeface="ＭＳ Ｐゴシック" charset="0"/>
        </a:defRPr>
      </a:lvl4pPr>
      <a:lvl5pPr algn="ctr" rtl="0" eaLnBrk="0" fontAlgn="base" hangingPunct="0">
        <a:spcBef>
          <a:spcPct val="0"/>
        </a:spcBef>
        <a:spcAft>
          <a:spcPct val="0"/>
        </a:spcAft>
        <a:defRPr sz="4296">
          <a:solidFill>
            <a:schemeClr val="tx1"/>
          </a:solidFill>
          <a:latin typeface="Calibri" pitchFamily="34" charset="0"/>
          <a:ea typeface="ＭＳ Ｐゴシック" charset="0"/>
        </a:defRPr>
      </a:lvl5pPr>
      <a:lvl6pPr marL="446377" algn="ctr" rtl="0" fontAlgn="base">
        <a:spcBef>
          <a:spcPct val="0"/>
        </a:spcBef>
        <a:spcAft>
          <a:spcPct val="0"/>
        </a:spcAft>
        <a:defRPr sz="4296">
          <a:solidFill>
            <a:schemeClr val="tx1"/>
          </a:solidFill>
          <a:latin typeface="Calibri" pitchFamily="34" charset="0"/>
        </a:defRPr>
      </a:lvl6pPr>
      <a:lvl7pPr marL="892755" algn="ctr" rtl="0" fontAlgn="base">
        <a:spcBef>
          <a:spcPct val="0"/>
        </a:spcBef>
        <a:spcAft>
          <a:spcPct val="0"/>
        </a:spcAft>
        <a:defRPr sz="4296">
          <a:solidFill>
            <a:schemeClr val="tx1"/>
          </a:solidFill>
          <a:latin typeface="Calibri" pitchFamily="34" charset="0"/>
        </a:defRPr>
      </a:lvl7pPr>
      <a:lvl8pPr marL="1339132" algn="ctr" rtl="0" fontAlgn="base">
        <a:spcBef>
          <a:spcPct val="0"/>
        </a:spcBef>
        <a:spcAft>
          <a:spcPct val="0"/>
        </a:spcAft>
        <a:defRPr sz="4296">
          <a:solidFill>
            <a:schemeClr val="tx1"/>
          </a:solidFill>
          <a:latin typeface="Calibri" pitchFamily="34" charset="0"/>
        </a:defRPr>
      </a:lvl8pPr>
      <a:lvl9pPr marL="1785509" algn="ctr" rtl="0" fontAlgn="base">
        <a:spcBef>
          <a:spcPct val="0"/>
        </a:spcBef>
        <a:spcAft>
          <a:spcPct val="0"/>
        </a:spcAft>
        <a:defRPr sz="4296">
          <a:solidFill>
            <a:schemeClr val="tx1"/>
          </a:solidFill>
          <a:latin typeface="Calibri" pitchFamily="34" charset="0"/>
        </a:defRPr>
      </a:lvl9pPr>
    </p:titleStyle>
    <p:bodyStyle>
      <a:lvl1pPr marL="333570" indent="-333570" algn="l" rtl="0" eaLnBrk="0" fontAlgn="base" hangingPunct="0">
        <a:spcBef>
          <a:spcPct val="20000"/>
        </a:spcBef>
        <a:spcAft>
          <a:spcPct val="0"/>
        </a:spcAft>
        <a:buFont typeface="Arial" panose="020B0604020202020204" pitchFamily="34" charset="0"/>
        <a:buChar char="•"/>
        <a:defRPr sz="3125" kern="1200">
          <a:solidFill>
            <a:schemeClr val="tx1"/>
          </a:solidFill>
          <a:latin typeface="+mn-lt"/>
          <a:ea typeface="ＭＳ Ｐゴシック" charset="0"/>
          <a:cs typeface="+mn-cs"/>
        </a:defRPr>
      </a:lvl1pPr>
      <a:lvl2pPr marL="724181" indent="-277768" algn="l" rtl="0" eaLnBrk="0" fontAlgn="base" hangingPunct="0">
        <a:spcBef>
          <a:spcPct val="20000"/>
        </a:spcBef>
        <a:spcAft>
          <a:spcPct val="0"/>
        </a:spcAft>
        <a:buFont typeface="Arial" panose="020B0604020202020204" pitchFamily="34" charset="0"/>
        <a:buChar char="–"/>
        <a:defRPr sz="2734" kern="1200">
          <a:solidFill>
            <a:schemeClr val="tx1"/>
          </a:solidFill>
          <a:latin typeface="+mn-lt"/>
          <a:ea typeface="ＭＳ Ｐゴシック" charset="0"/>
          <a:cs typeface="+mn-cs"/>
        </a:defRPr>
      </a:lvl2pPr>
      <a:lvl3pPr marL="1114793" indent="-221967" algn="l" rtl="0" eaLnBrk="0" fontAlgn="base" hangingPunct="0">
        <a:spcBef>
          <a:spcPct val="20000"/>
        </a:spcBef>
        <a:spcAft>
          <a:spcPct val="0"/>
        </a:spcAft>
        <a:buFont typeface="Arial" panose="020B0604020202020204" pitchFamily="34" charset="0"/>
        <a:buChar char="•"/>
        <a:defRPr sz="2344" kern="1200">
          <a:solidFill>
            <a:schemeClr val="tx1"/>
          </a:solidFill>
          <a:latin typeface="+mn-lt"/>
          <a:ea typeface="ＭＳ Ｐゴシック" charset="0"/>
          <a:cs typeface="+mn-cs"/>
        </a:defRPr>
      </a:lvl3pPr>
      <a:lvl4pPr marL="1561206" indent="-221967" algn="l" rtl="0" eaLnBrk="0" fontAlgn="base" hangingPunct="0">
        <a:spcBef>
          <a:spcPct val="20000"/>
        </a:spcBef>
        <a:spcAft>
          <a:spcPct val="0"/>
        </a:spcAft>
        <a:buFont typeface="Arial" panose="020B0604020202020204" pitchFamily="34" charset="0"/>
        <a:buChar char="–"/>
        <a:defRPr sz="1953" kern="1200">
          <a:solidFill>
            <a:schemeClr val="tx1"/>
          </a:solidFill>
          <a:latin typeface="+mn-lt"/>
          <a:ea typeface="ＭＳ Ｐゴシック" charset="0"/>
          <a:cs typeface="+mn-cs"/>
        </a:defRPr>
      </a:lvl4pPr>
      <a:lvl5pPr marL="2007619" indent="-221967" algn="l" rtl="0" eaLnBrk="0" fontAlgn="base" hangingPunct="0">
        <a:spcBef>
          <a:spcPct val="20000"/>
        </a:spcBef>
        <a:spcAft>
          <a:spcPct val="0"/>
        </a:spcAft>
        <a:buFont typeface="Arial" panose="020B0604020202020204" pitchFamily="34" charset="0"/>
        <a:buChar char="»"/>
        <a:defRPr sz="1953" kern="1200">
          <a:solidFill>
            <a:schemeClr val="tx1"/>
          </a:solidFill>
          <a:latin typeface="+mn-lt"/>
          <a:ea typeface="ＭＳ Ｐゴシック" charset="0"/>
          <a:cs typeface="+mn-cs"/>
        </a:defRPr>
      </a:lvl5pPr>
      <a:lvl6pPr marL="2455075" indent="-223189" algn="l" defTabSz="892755" rtl="0" eaLnBrk="1" latinLnBrk="0" hangingPunct="1">
        <a:spcBef>
          <a:spcPct val="20000"/>
        </a:spcBef>
        <a:buFont typeface="Arial" pitchFamily="34" charset="0"/>
        <a:buChar char="•"/>
        <a:defRPr sz="1953" kern="1200">
          <a:solidFill>
            <a:schemeClr val="tx1"/>
          </a:solidFill>
          <a:latin typeface="+mn-lt"/>
          <a:ea typeface="+mn-ea"/>
          <a:cs typeface="+mn-cs"/>
        </a:defRPr>
      </a:lvl6pPr>
      <a:lvl7pPr marL="2901452" indent="-223189" algn="l" defTabSz="892755" rtl="0" eaLnBrk="1" latinLnBrk="0" hangingPunct="1">
        <a:spcBef>
          <a:spcPct val="20000"/>
        </a:spcBef>
        <a:buFont typeface="Arial" pitchFamily="34" charset="0"/>
        <a:buChar char="•"/>
        <a:defRPr sz="1953" kern="1200">
          <a:solidFill>
            <a:schemeClr val="tx1"/>
          </a:solidFill>
          <a:latin typeface="+mn-lt"/>
          <a:ea typeface="+mn-ea"/>
          <a:cs typeface="+mn-cs"/>
        </a:defRPr>
      </a:lvl7pPr>
      <a:lvl8pPr marL="3347829" indent="-223189" algn="l" defTabSz="892755" rtl="0" eaLnBrk="1" latinLnBrk="0" hangingPunct="1">
        <a:spcBef>
          <a:spcPct val="20000"/>
        </a:spcBef>
        <a:buFont typeface="Arial" pitchFamily="34" charset="0"/>
        <a:buChar char="•"/>
        <a:defRPr sz="1953" kern="1200">
          <a:solidFill>
            <a:schemeClr val="tx1"/>
          </a:solidFill>
          <a:latin typeface="+mn-lt"/>
          <a:ea typeface="+mn-ea"/>
          <a:cs typeface="+mn-cs"/>
        </a:defRPr>
      </a:lvl8pPr>
      <a:lvl9pPr marL="3794206" indent="-223189" algn="l" defTabSz="892755" rtl="0" eaLnBrk="1" latinLnBrk="0" hangingPunct="1">
        <a:spcBef>
          <a:spcPct val="20000"/>
        </a:spcBef>
        <a:buFont typeface="Arial" pitchFamily="34" charset="0"/>
        <a:buChar char="•"/>
        <a:defRPr sz="1953" kern="1200">
          <a:solidFill>
            <a:schemeClr val="tx1"/>
          </a:solidFill>
          <a:latin typeface="+mn-lt"/>
          <a:ea typeface="+mn-ea"/>
          <a:cs typeface="+mn-cs"/>
        </a:defRPr>
      </a:lvl9pPr>
    </p:bodyStyle>
    <p:otherStyle>
      <a:defPPr>
        <a:defRPr lang="pt-BR"/>
      </a:defPPr>
      <a:lvl1pPr marL="0" algn="l" defTabSz="892755" rtl="0" eaLnBrk="1" latinLnBrk="0" hangingPunct="1">
        <a:defRPr sz="1718" kern="1200">
          <a:solidFill>
            <a:schemeClr val="tx1"/>
          </a:solidFill>
          <a:latin typeface="+mn-lt"/>
          <a:ea typeface="+mn-ea"/>
          <a:cs typeface="+mn-cs"/>
        </a:defRPr>
      </a:lvl1pPr>
      <a:lvl2pPr marL="446377" algn="l" defTabSz="892755" rtl="0" eaLnBrk="1" latinLnBrk="0" hangingPunct="1">
        <a:defRPr sz="1718" kern="1200">
          <a:solidFill>
            <a:schemeClr val="tx1"/>
          </a:solidFill>
          <a:latin typeface="+mn-lt"/>
          <a:ea typeface="+mn-ea"/>
          <a:cs typeface="+mn-cs"/>
        </a:defRPr>
      </a:lvl2pPr>
      <a:lvl3pPr marL="892755" algn="l" defTabSz="892755" rtl="0" eaLnBrk="1" latinLnBrk="0" hangingPunct="1">
        <a:defRPr sz="1718" kern="1200">
          <a:solidFill>
            <a:schemeClr val="tx1"/>
          </a:solidFill>
          <a:latin typeface="+mn-lt"/>
          <a:ea typeface="+mn-ea"/>
          <a:cs typeface="+mn-cs"/>
        </a:defRPr>
      </a:lvl3pPr>
      <a:lvl4pPr marL="1339132" algn="l" defTabSz="892755" rtl="0" eaLnBrk="1" latinLnBrk="0" hangingPunct="1">
        <a:defRPr sz="1718" kern="1200">
          <a:solidFill>
            <a:schemeClr val="tx1"/>
          </a:solidFill>
          <a:latin typeface="+mn-lt"/>
          <a:ea typeface="+mn-ea"/>
          <a:cs typeface="+mn-cs"/>
        </a:defRPr>
      </a:lvl4pPr>
      <a:lvl5pPr marL="1785509" algn="l" defTabSz="892755" rtl="0" eaLnBrk="1" latinLnBrk="0" hangingPunct="1">
        <a:defRPr sz="1718" kern="1200">
          <a:solidFill>
            <a:schemeClr val="tx1"/>
          </a:solidFill>
          <a:latin typeface="+mn-lt"/>
          <a:ea typeface="+mn-ea"/>
          <a:cs typeface="+mn-cs"/>
        </a:defRPr>
      </a:lvl5pPr>
      <a:lvl6pPr marL="2231886" algn="l" defTabSz="892755" rtl="0" eaLnBrk="1" latinLnBrk="0" hangingPunct="1">
        <a:defRPr sz="1718" kern="1200">
          <a:solidFill>
            <a:schemeClr val="tx1"/>
          </a:solidFill>
          <a:latin typeface="+mn-lt"/>
          <a:ea typeface="+mn-ea"/>
          <a:cs typeface="+mn-cs"/>
        </a:defRPr>
      </a:lvl6pPr>
      <a:lvl7pPr marL="2678264" algn="l" defTabSz="892755" rtl="0" eaLnBrk="1" latinLnBrk="0" hangingPunct="1">
        <a:defRPr sz="1718" kern="1200">
          <a:solidFill>
            <a:schemeClr val="tx1"/>
          </a:solidFill>
          <a:latin typeface="+mn-lt"/>
          <a:ea typeface="+mn-ea"/>
          <a:cs typeface="+mn-cs"/>
        </a:defRPr>
      </a:lvl7pPr>
      <a:lvl8pPr marL="3124640" algn="l" defTabSz="892755" rtl="0" eaLnBrk="1" latinLnBrk="0" hangingPunct="1">
        <a:defRPr sz="1718" kern="1200">
          <a:solidFill>
            <a:schemeClr val="tx1"/>
          </a:solidFill>
          <a:latin typeface="+mn-lt"/>
          <a:ea typeface="+mn-ea"/>
          <a:cs typeface="+mn-cs"/>
        </a:defRPr>
      </a:lvl8pPr>
      <a:lvl9pPr marL="3571018" algn="l" defTabSz="892755" rtl="0" eaLnBrk="1" latinLnBrk="0" hangingPunct="1">
        <a:defRPr sz="171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emf"/><Relationship Id="rId10" Type="http://schemas.openxmlformats.org/officeDocument/2006/relationships/image" Target="../media/image30.png"/><Relationship Id="rId1" Type="http://schemas.openxmlformats.org/officeDocument/2006/relationships/slideLayout" Target="../slideLayouts/slideLayout6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11.xml"/><Relationship Id="rId2" Type="http://schemas.openxmlformats.org/officeDocument/2006/relationships/image" Target="../media/image45.jpe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3.png"/><Relationship Id="rId5" Type="http://schemas.openxmlformats.org/officeDocument/2006/relationships/image" Target="../media/image54.emf"/><Relationship Id="rId6" Type="http://schemas.openxmlformats.org/officeDocument/2006/relationships/image" Target="../media/image55.em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3" Type="http://schemas.openxmlformats.org/officeDocument/2006/relationships/image" Target="../media/image66.jpeg"/><Relationship Id="rId14" Type="http://schemas.openxmlformats.org/officeDocument/2006/relationships/image" Target="../media/image67.png"/><Relationship Id="rId15" Type="http://schemas.openxmlformats.org/officeDocument/2006/relationships/image" Target="../media/image68.jpeg"/><Relationship Id="rId16" Type="http://schemas.openxmlformats.org/officeDocument/2006/relationships/image" Target="../media/image69.png"/><Relationship Id="rId17" Type="http://schemas.openxmlformats.org/officeDocument/2006/relationships/image" Target="../media/image70.png"/><Relationship Id="rId18" Type="http://schemas.openxmlformats.org/officeDocument/2006/relationships/image" Target="../media/image71.jpg"/><Relationship Id="rId19" Type="http://schemas.openxmlformats.org/officeDocument/2006/relationships/image" Target="../media/image72.jpeg"/><Relationship Id="rId50" Type="http://schemas.openxmlformats.org/officeDocument/2006/relationships/image" Target="../media/image103.png"/><Relationship Id="rId51" Type="http://schemas.openxmlformats.org/officeDocument/2006/relationships/image" Target="../media/image104.jpeg"/><Relationship Id="rId52" Type="http://schemas.openxmlformats.org/officeDocument/2006/relationships/image" Target="../media/image105.png"/><Relationship Id="rId53" Type="http://schemas.openxmlformats.org/officeDocument/2006/relationships/image" Target="../media/image106.png"/><Relationship Id="rId54" Type="http://schemas.openxmlformats.org/officeDocument/2006/relationships/image" Target="../media/image107.gif"/><Relationship Id="rId55" Type="http://schemas.openxmlformats.org/officeDocument/2006/relationships/image" Target="../media/image108.png"/><Relationship Id="rId56" Type="http://schemas.openxmlformats.org/officeDocument/2006/relationships/image" Target="../media/image109.png"/><Relationship Id="rId57" Type="http://schemas.openxmlformats.org/officeDocument/2006/relationships/image" Target="../media/image110.gif"/><Relationship Id="rId58" Type="http://schemas.openxmlformats.org/officeDocument/2006/relationships/image" Target="../media/image111.jpeg"/><Relationship Id="rId59" Type="http://schemas.openxmlformats.org/officeDocument/2006/relationships/image" Target="../media/image112.jpeg"/><Relationship Id="rId40" Type="http://schemas.openxmlformats.org/officeDocument/2006/relationships/image" Target="../media/image93.gif"/><Relationship Id="rId41" Type="http://schemas.openxmlformats.org/officeDocument/2006/relationships/image" Target="../media/image94.png"/><Relationship Id="rId42" Type="http://schemas.openxmlformats.org/officeDocument/2006/relationships/image" Target="../media/image95.png"/><Relationship Id="rId43" Type="http://schemas.openxmlformats.org/officeDocument/2006/relationships/image" Target="../media/image96.png"/><Relationship Id="rId44" Type="http://schemas.openxmlformats.org/officeDocument/2006/relationships/image" Target="../media/image97.jpeg"/><Relationship Id="rId45" Type="http://schemas.openxmlformats.org/officeDocument/2006/relationships/image" Target="../media/image98.jpeg"/><Relationship Id="rId46" Type="http://schemas.openxmlformats.org/officeDocument/2006/relationships/image" Target="../media/image99.png"/><Relationship Id="rId47" Type="http://schemas.openxmlformats.org/officeDocument/2006/relationships/image" Target="../media/image100.jpeg"/><Relationship Id="rId48" Type="http://schemas.openxmlformats.org/officeDocument/2006/relationships/image" Target="../media/image101.png"/><Relationship Id="rId49" Type="http://schemas.openxmlformats.org/officeDocument/2006/relationships/image" Target="../media/image102.jpeg"/><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56.jpe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gif"/><Relationship Id="rId8" Type="http://schemas.openxmlformats.org/officeDocument/2006/relationships/image" Target="../media/image61.png"/><Relationship Id="rId9" Type="http://schemas.openxmlformats.org/officeDocument/2006/relationships/image" Target="../media/image62.png"/><Relationship Id="rId30" Type="http://schemas.openxmlformats.org/officeDocument/2006/relationships/image" Target="../media/image83.png"/><Relationship Id="rId31" Type="http://schemas.openxmlformats.org/officeDocument/2006/relationships/image" Target="../media/image84.png"/><Relationship Id="rId32" Type="http://schemas.openxmlformats.org/officeDocument/2006/relationships/image" Target="../media/image85.png"/><Relationship Id="rId33" Type="http://schemas.openxmlformats.org/officeDocument/2006/relationships/image" Target="../media/image86.png"/><Relationship Id="rId34" Type="http://schemas.openxmlformats.org/officeDocument/2006/relationships/image" Target="../media/image87.png"/><Relationship Id="rId35" Type="http://schemas.openxmlformats.org/officeDocument/2006/relationships/image" Target="../media/image88.png"/><Relationship Id="rId36" Type="http://schemas.openxmlformats.org/officeDocument/2006/relationships/image" Target="../media/image89.png"/><Relationship Id="rId37" Type="http://schemas.openxmlformats.org/officeDocument/2006/relationships/image" Target="../media/image90.png"/><Relationship Id="rId38" Type="http://schemas.openxmlformats.org/officeDocument/2006/relationships/image" Target="../media/image91.png"/><Relationship Id="rId39" Type="http://schemas.openxmlformats.org/officeDocument/2006/relationships/image" Target="../media/image92.png"/><Relationship Id="rId20" Type="http://schemas.openxmlformats.org/officeDocument/2006/relationships/image" Target="../media/image73.png"/><Relationship Id="rId21" Type="http://schemas.openxmlformats.org/officeDocument/2006/relationships/image" Target="../media/image74.jpeg"/><Relationship Id="rId22" Type="http://schemas.openxmlformats.org/officeDocument/2006/relationships/image" Target="../media/image75.png"/><Relationship Id="rId23" Type="http://schemas.openxmlformats.org/officeDocument/2006/relationships/image" Target="../media/image76.jpg"/><Relationship Id="rId24" Type="http://schemas.openxmlformats.org/officeDocument/2006/relationships/image" Target="../media/image77.png"/><Relationship Id="rId25" Type="http://schemas.openxmlformats.org/officeDocument/2006/relationships/image" Target="../media/image78.jpeg"/><Relationship Id="rId26" Type="http://schemas.openxmlformats.org/officeDocument/2006/relationships/image" Target="../media/image79.png"/><Relationship Id="rId27" Type="http://schemas.openxmlformats.org/officeDocument/2006/relationships/image" Target="../media/image80.png"/><Relationship Id="rId28" Type="http://schemas.openxmlformats.org/officeDocument/2006/relationships/image" Target="../media/image81.png"/><Relationship Id="rId29" Type="http://schemas.openxmlformats.org/officeDocument/2006/relationships/image" Target="../media/image82.png"/><Relationship Id="rId60" Type="http://schemas.openxmlformats.org/officeDocument/2006/relationships/image" Target="../media/image113.jpeg"/><Relationship Id="rId61" Type="http://schemas.openxmlformats.org/officeDocument/2006/relationships/image" Target="../media/image114.jpeg"/><Relationship Id="rId10" Type="http://schemas.openxmlformats.org/officeDocument/2006/relationships/image" Target="../media/image63.png"/><Relationship Id="rId11" Type="http://schemas.openxmlformats.org/officeDocument/2006/relationships/image" Target="../media/image64.png"/><Relationship Id="rId12" Type="http://schemas.openxmlformats.org/officeDocument/2006/relationships/image" Target="../media/image6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6.png"/><Relationship Id="rId1" Type="http://schemas.microsoft.com/office/2007/relationships/media" Target="../media/media1.mp4"/><Relationship Id="rId2" Type="http://schemas.openxmlformats.org/officeDocument/2006/relationships/video" Target="../media/media1.mp4"/></Relationships>
</file>

<file path=ppt/slides/_rels/slide17.xml.rels><?xml version="1.0" encoding="UTF-8" standalone="yes"?>
<Relationships xmlns="http://schemas.openxmlformats.org/package/2006/relationships"><Relationship Id="rId11" Type="http://schemas.openxmlformats.org/officeDocument/2006/relationships/image" Target="../media/image125.png"/><Relationship Id="rId12" Type="http://schemas.openxmlformats.org/officeDocument/2006/relationships/image" Target="../media/image126.png"/><Relationship Id="rId13" Type="http://schemas.openxmlformats.org/officeDocument/2006/relationships/image" Target="../media/image127.png"/><Relationship Id="rId14" Type="http://schemas.openxmlformats.org/officeDocument/2006/relationships/image" Target="../media/image128.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 Id="rId6" Type="http://schemas.openxmlformats.org/officeDocument/2006/relationships/image" Target="../media/image120.png"/><Relationship Id="rId7" Type="http://schemas.openxmlformats.org/officeDocument/2006/relationships/image" Target="../media/image121.png"/><Relationship Id="rId8" Type="http://schemas.openxmlformats.org/officeDocument/2006/relationships/image" Target="../media/image122.png"/><Relationship Id="rId9" Type="http://schemas.openxmlformats.org/officeDocument/2006/relationships/image" Target="../media/image123.png"/><Relationship Id="rId10" Type="http://schemas.openxmlformats.org/officeDocument/2006/relationships/image" Target="../media/image1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jpeg"/></Relationships>
</file>

<file path=ppt/slides/_rels/slide2.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jpg"/></Relationships>
</file>

<file path=ppt/slides/_rels/slide21.xml.rels><?xml version="1.0" encoding="UTF-8" standalone="yes"?>
<Relationships xmlns="http://schemas.openxmlformats.org/package/2006/relationships"><Relationship Id="rId3" Type="http://schemas.openxmlformats.org/officeDocument/2006/relationships/image" Target="../media/image133.jpg"/><Relationship Id="rId4" Type="http://schemas.openxmlformats.org/officeDocument/2006/relationships/image" Target="../media/image134.jpg"/><Relationship Id="rId5" Type="http://schemas.openxmlformats.org/officeDocument/2006/relationships/image" Target="../media/image135.jpeg"/><Relationship Id="rId6" Type="http://schemas.openxmlformats.org/officeDocument/2006/relationships/image" Target="../media/image136.jpg"/><Relationship Id="rId1" Type="http://schemas.openxmlformats.org/officeDocument/2006/relationships/slideLayout" Target="../slideLayouts/slideLayout2.xml"/><Relationship Id="rId2" Type="http://schemas.openxmlformats.org/officeDocument/2006/relationships/image" Target="../media/image132.jpg"/></Relationships>
</file>

<file path=ppt/slides/_rels/slide22.xml.rels><?xml version="1.0" encoding="UTF-8" standalone="yes"?>
<Relationships xmlns="http://schemas.openxmlformats.org/package/2006/relationships"><Relationship Id="rId3" Type="http://schemas.openxmlformats.org/officeDocument/2006/relationships/image" Target="../media/image138.jpeg"/><Relationship Id="rId4" Type="http://schemas.openxmlformats.org/officeDocument/2006/relationships/image" Target="../media/image139.jpeg"/><Relationship Id="rId1" Type="http://schemas.openxmlformats.org/officeDocument/2006/relationships/slideLayout" Target="../slideLayouts/slideLayout2.xml"/><Relationship Id="rId2" Type="http://schemas.openxmlformats.org/officeDocument/2006/relationships/image" Target="../media/image13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png"/><Relationship Id="rId3" Type="http://schemas.openxmlformats.org/officeDocument/2006/relationships/image" Target="../media/image14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png"/><Relationship Id="rId3" Type="http://schemas.openxmlformats.org/officeDocument/2006/relationships/image" Target="../media/image143.png"/></Relationships>
</file>

<file path=ppt/slides/_rels/slide25.xml.rels><?xml version="1.0" encoding="UTF-8" standalone="yes"?>
<Relationships xmlns="http://schemas.openxmlformats.org/package/2006/relationships"><Relationship Id="rId3" Type="http://schemas.openxmlformats.org/officeDocument/2006/relationships/image" Target="../media/image144.jpg"/><Relationship Id="rId4" Type="http://schemas.openxmlformats.org/officeDocument/2006/relationships/image" Target="../media/image145.jpg"/><Relationship Id="rId5" Type="http://schemas.openxmlformats.org/officeDocument/2006/relationships/image" Target="../media/image146.jpg"/><Relationship Id="rId1" Type="http://schemas.openxmlformats.org/officeDocument/2006/relationships/slideLayout" Target="../slideLayouts/slideLayout2.xml"/><Relationship Id="rId2" Type="http://schemas.openxmlformats.org/officeDocument/2006/relationships/image" Target="https://gallery.mailchimp.com/095cd2221febba0639b886bd2/images/9b2ae9d5-c9c3-4878-8bdc-38f6d01199d4.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48.jpg"/><Relationship Id="rId4" Type="http://schemas.openxmlformats.org/officeDocument/2006/relationships/image" Target="../media/image149.jpg"/><Relationship Id="rId1" Type="http://schemas.openxmlformats.org/officeDocument/2006/relationships/slideLayout" Target="../slideLayouts/slideLayout2.xml"/><Relationship Id="rId2" Type="http://schemas.openxmlformats.org/officeDocument/2006/relationships/image" Target="../media/image1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png"/><Relationship Id="rId3" Type="http://schemas.openxmlformats.org/officeDocument/2006/relationships/image" Target="../media/image15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png"/><Relationship Id="rId3" Type="http://schemas.openxmlformats.org/officeDocument/2006/relationships/image" Target="../media/image153.jpeg"/></Relationships>
</file>

<file path=ppt/slides/_rels/slide29.xml.rels><?xml version="1.0" encoding="UTF-8" standalone="yes"?>
<Relationships xmlns="http://schemas.openxmlformats.org/package/2006/relationships"><Relationship Id="rId3" Type="http://schemas.openxmlformats.org/officeDocument/2006/relationships/image" Target="../media/image154.jpg"/><Relationship Id="rId4" Type="http://schemas.openxmlformats.org/officeDocument/2006/relationships/image" Target="../media/image155.jpg"/><Relationship Id="rId5" Type="http://schemas.openxmlformats.org/officeDocument/2006/relationships/image" Target="../media/image156.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jpeg"/><Relationship Id="rId6" Type="http://schemas.openxmlformats.org/officeDocument/2006/relationships/image" Target="../media/image32.png"/><Relationship Id="rId7" Type="http://schemas.openxmlformats.org/officeDocument/2006/relationships/image" Target="../media/image36.jpe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png"/><Relationship Id="rId3" Type="http://schemas.openxmlformats.org/officeDocument/2006/relationships/image" Target="https://gallery.mailchimp.com/095cd2221febba0639b886bd2/images/fc0687bf-e433-4a65-a4c7-a30d846e8426.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2.xml.rels><?xml version="1.0" encoding="UTF-8" standalone="yes"?>
<Relationships xmlns="http://schemas.openxmlformats.org/package/2006/relationships"><Relationship Id="rId3" Type="http://schemas.openxmlformats.org/officeDocument/2006/relationships/image" Target="../media/image160.jpeg"/><Relationship Id="rId4" Type="http://schemas.openxmlformats.org/officeDocument/2006/relationships/image" Target="../media/image16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62.png"/><Relationship Id="rId1" Type="http://schemas.microsoft.com/office/2007/relationships/media" Target="../media/media2.mp4"/><Relationship Id="rId2" Type="http://schemas.openxmlformats.org/officeDocument/2006/relationships/video" Target="../media/media2.mp4"/></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63.png"/></Relationships>
</file>

<file path=ppt/slides/_rels/slide4.xml.rels><?xml version="1.0" encoding="UTF-8" standalone="yes"?>
<Relationships xmlns="http://schemas.openxmlformats.org/package/2006/relationships"><Relationship Id="rId1" Type="http://schemas.openxmlformats.org/officeDocument/2006/relationships/video" Target="https://www.youtube.com/embed/0pVDipKUiyg" TargetMode="External"/><Relationship Id="rId2" Type="http://schemas.openxmlformats.org/officeDocument/2006/relationships/slideLayout" Target="../slideLayouts/slideLayout67.xml"/><Relationship Id="rId3" Type="http://schemas.openxmlformats.org/officeDocument/2006/relationships/image" Target="../media/image3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2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18.xml"/><Relationship Id="rId2"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8" y="0"/>
            <a:ext cx="914248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1449" y="1242"/>
            <a:ext cx="9141794" cy="514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2411760" y="1172664"/>
            <a:ext cx="6103457" cy="2160591"/>
          </a:xfrm>
          <a:prstGeom prst="rect">
            <a:avLst/>
          </a:prstGeom>
        </p:spPr>
        <p:txBody>
          <a:bodyPr vert="horz" wrap="square" lIns="0" tIns="0" rIns="0" bIns="0" rtlCol="0" anchor="ctr">
            <a:spAutoFit/>
          </a:bodyPr>
          <a:lstStyle>
            <a:lvl1pPr algn="l" defTabSz="914363" rtl="0" eaLnBrk="1" latinLnBrk="0" hangingPunct="1">
              <a:lnSpc>
                <a:spcPct val="90000"/>
              </a:lnSpc>
              <a:spcBef>
                <a:spcPct val="0"/>
              </a:spcBef>
              <a:buNone/>
              <a:defRPr lang="en-US" sz="4400" b="1" kern="1200" cap="none" spc="-15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defTabSz="685772" fontAlgn="base">
              <a:spcAft>
                <a:spcPct val="0"/>
              </a:spcAft>
            </a:pPr>
            <a:r>
              <a:rPr lang="en-US" sz="3600" dirty="0">
                <a:solidFill>
                  <a:schemeClr val="bg1"/>
                </a:solidFill>
                <a:latin typeface="Segoe UI Light" panose="020B0502040204020203" pitchFamily="34" charset="0"/>
                <a:cs typeface="Segoe UI Light" panose="020B0502040204020203" pitchFamily="34" charset="0"/>
              </a:rPr>
              <a:t>How to inspire young people to join the ICT labor market: </a:t>
            </a:r>
            <a:r>
              <a:rPr lang="en-US" sz="3600" dirty="0" err="1">
                <a:solidFill>
                  <a:schemeClr val="bg1"/>
                </a:solidFill>
                <a:latin typeface="Segoe UI Light" panose="020B0502040204020203" pitchFamily="34" charset="0"/>
                <a:cs typeface="Segoe UI Light" panose="020B0502040204020203" pitchFamily="34" charset="0"/>
              </a:rPr>
              <a:t>Ativar</a:t>
            </a:r>
            <a:r>
              <a:rPr lang="en-US" sz="3600" dirty="0">
                <a:solidFill>
                  <a:schemeClr val="bg1"/>
                </a:solidFill>
                <a:latin typeface="Segoe UI Light" panose="020B0502040204020203" pitchFamily="34" charset="0"/>
                <a:cs typeface="Segoe UI Light" panose="020B0502040204020203" pitchFamily="34" charset="0"/>
              </a:rPr>
              <a:t> Portugal &amp; Do IT, GIRLS! Programs </a:t>
            </a:r>
          </a:p>
          <a:p>
            <a:pPr defTabSz="685772" fontAlgn="base">
              <a:spcAft>
                <a:spcPct val="0"/>
              </a:spcAft>
            </a:pPr>
            <a:r>
              <a:rPr lang="en-US" sz="2400" b="0" spc="-113" dirty="0">
                <a:solidFill>
                  <a:srgbClr val="00B0F0"/>
                </a:solidFill>
                <a:latin typeface="Segoe UI Light" panose="020B0502040204020203" pitchFamily="34" charset="0"/>
                <a:cs typeface="Segoe UI Light" panose="020B0502040204020203" pitchFamily="34" charset="0"/>
              </a:rPr>
              <a:t>Vânia Neto</a:t>
            </a:r>
          </a:p>
          <a:p>
            <a:pPr defTabSz="685772" fontAlgn="base">
              <a:spcAft>
                <a:spcPct val="0"/>
              </a:spcAft>
            </a:pPr>
            <a:r>
              <a:rPr lang="en-US" sz="2400" b="0" spc="-113" dirty="0">
                <a:solidFill>
                  <a:srgbClr val="00B0F0"/>
                </a:solidFill>
                <a:latin typeface="Segoe UI Light" panose="020B0502040204020203" pitchFamily="34" charset="0"/>
                <a:cs typeface="Segoe UI Light" panose="020B0502040204020203" pitchFamily="34" charset="0"/>
              </a:rPr>
              <a:t>Education &amp; Citizenship Lead</a:t>
            </a:r>
            <a:endParaRPr lang="en-US" sz="3515" b="0" spc="-113" dirty="0">
              <a:solidFill>
                <a:srgbClr val="00B0F0"/>
              </a:solidFill>
              <a:latin typeface="Segoe UI Light" panose="020B0502040204020203" pitchFamily="34" charset="0"/>
              <a:cs typeface="Segoe UI Light" panose="020B0502040204020203" pitchFamily="34" charset="0"/>
            </a:endParaRPr>
          </a:p>
        </p:txBody>
      </p:sp>
      <p:grpSp>
        <p:nvGrpSpPr>
          <p:cNvPr id="17" name="Group 16"/>
          <p:cNvGrpSpPr/>
          <p:nvPr/>
        </p:nvGrpSpPr>
        <p:grpSpPr>
          <a:xfrm>
            <a:off x="6876213" y="268072"/>
            <a:ext cx="1855025" cy="508305"/>
            <a:chOff x="3454400" y="2659063"/>
            <a:chExt cx="4663746" cy="1277937"/>
          </a:xfrm>
        </p:grpSpPr>
        <p:pic>
          <p:nvPicPr>
            <p:cNvPr id="18" name="Picture 17" descr="Descanso.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54400" y="3294063"/>
              <a:ext cx="627063"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Descanso.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81463" y="2659063"/>
              <a:ext cx="617537"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Descanso.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454400" y="2659063"/>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Descanso.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081463" y="3302000"/>
              <a:ext cx="617537"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845488" y="2962328"/>
              <a:ext cx="3272658" cy="631815"/>
            </a:xfrm>
            <a:prstGeom prst="rect">
              <a:avLst/>
            </a:prstGeom>
          </p:spPr>
        </p:pic>
      </p:grpSp>
      <p:pic>
        <p:nvPicPr>
          <p:cNvPr id="2" name="Picture 1"/>
          <p:cNvPicPr>
            <a:picLocks noChangeAspect="1"/>
          </p:cNvPicPr>
          <p:nvPr/>
        </p:nvPicPr>
        <p:blipFill>
          <a:blip r:embed="rId10"/>
          <a:stretch>
            <a:fillRect/>
          </a:stretch>
        </p:blipFill>
        <p:spPr>
          <a:xfrm>
            <a:off x="5856021" y="3363838"/>
            <a:ext cx="3147006" cy="1561074"/>
          </a:xfrm>
          <a:prstGeom prst="rect">
            <a:avLst/>
          </a:prstGeom>
        </p:spPr>
      </p:pic>
    </p:spTree>
    <p:extLst>
      <p:ext uri="{BB962C8B-B14F-4D97-AF65-F5344CB8AC3E}">
        <p14:creationId xmlns:p14="http://schemas.microsoft.com/office/powerpoint/2010/main" val="171759965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80" y="853"/>
            <a:ext cx="9142485" cy="5142647"/>
          </a:xfrm>
          <a:prstGeom prst="rect">
            <a:avLst/>
          </a:prstGeom>
        </p:spPr>
      </p:pic>
      <p:sp>
        <p:nvSpPr>
          <p:cNvPr id="15" name="Rectângulo 13"/>
          <p:cNvSpPr/>
          <p:nvPr/>
        </p:nvSpPr>
        <p:spPr>
          <a:xfrm>
            <a:off x="758" y="-17040"/>
            <a:ext cx="9142485" cy="150106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pt-PT" sz="1406" dirty="0">
                <a:solidFill>
                  <a:srgbClr val="FFB600"/>
                </a:solidFill>
              </a:rPr>
              <a:t> </a:t>
            </a: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1999" y="746869"/>
            <a:ext cx="3657638" cy="657553"/>
          </a:xfrm>
          <a:prstGeom prst="rect">
            <a:avLst/>
          </a:prstGeom>
          <a:noFill/>
        </p:spPr>
      </p:pic>
      <p:grpSp>
        <p:nvGrpSpPr>
          <p:cNvPr id="6" name="Group 5"/>
          <p:cNvGrpSpPr/>
          <p:nvPr/>
        </p:nvGrpSpPr>
        <p:grpSpPr>
          <a:xfrm>
            <a:off x="757" y="-6359"/>
            <a:ext cx="9142487" cy="5143501"/>
            <a:chOff x="-2" y="-1"/>
            <a:chExt cx="11704641" cy="6584951"/>
          </a:xfrm>
        </p:grpSpPr>
        <p:sp>
          <p:nvSpPr>
            <p:cNvPr id="35" name="Rectângulo 13"/>
            <p:cNvSpPr/>
            <p:nvPr/>
          </p:nvSpPr>
          <p:spPr>
            <a:xfrm>
              <a:off x="-2" y="1902372"/>
              <a:ext cx="6796808" cy="1308188"/>
            </a:xfrm>
            <a:prstGeom prst="rect">
              <a:avLst/>
            </a:prstGeom>
            <a:solidFill>
              <a:srgbClr val="F27F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pt-PT" sz="1406" dirty="0">
                  <a:solidFill>
                    <a:srgbClr val="FFB600"/>
                  </a:solidFill>
                </a:rPr>
                <a:t> </a:t>
              </a:r>
            </a:p>
          </p:txBody>
        </p:sp>
        <p:grpSp>
          <p:nvGrpSpPr>
            <p:cNvPr id="4" name="Group 3"/>
            <p:cNvGrpSpPr/>
            <p:nvPr/>
          </p:nvGrpSpPr>
          <p:grpSpPr>
            <a:xfrm>
              <a:off x="6797224" y="-1"/>
              <a:ext cx="4907415" cy="6584951"/>
              <a:chOff x="6797224" y="-1"/>
              <a:chExt cx="4907415" cy="6584951"/>
            </a:xfrm>
          </p:grpSpPr>
          <p:sp>
            <p:nvSpPr>
              <p:cNvPr id="23" name="Rectângulo 13"/>
              <p:cNvSpPr>
                <a:spLocks noChangeAspect="1"/>
              </p:cNvSpPr>
              <p:nvPr/>
            </p:nvSpPr>
            <p:spPr>
              <a:xfrm>
                <a:off x="6797225" y="1900494"/>
                <a:ext cx="4907414" cy="4684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pt-PT" sz="1406" dirty="0">
                    <a:solidFill>
                      <a:prstClr val="white"/>
                    </a:solidFill>
                  </a:rPr>
                  <a:t> </a:t>
                </a:r>
              </a:p>
            </p:txBody>
          </p:sp>
          <p:grpSp>
            <p:nvGrpSpPr>
              <p:cNvPr id="32" name="Group 31"/>
              <p:cNvGrpSpPr/>
              <p:nvPr/>
            </p:nvGrpSpPr>
            <p:grpSpPr>
              <a:xfrm>
                <a:off x="6797224" y="-1"/>
                <a:ext cx="4907415" cy="1899987"/>
                <a:chOff x="6797224" y="-1"/>
                <a:chExt cx="4907415" cy="1899987"/>
              </a:xfrm>
            </p:grpSpPr>
            <p:sp>
              <p:nvSpPr>
                <p:cNvPr id="29" name="Rectângulo 13"/>
                <p:cNvSpPr/>
                <p:nvPr/>
              </p:nvSpPr>
              <p:spPr>
                <a:xfrm>
                  <a:off x="6797224" y="-1"/>
                  <a:ext cx="4907415" cy="1899987"/>
                </a:xfrm>
                <a:prstGeom prst="rect">
                  <a:avLst/>
                </a:prstGeom>
                <a:solidFill>
                  <a:srgbClr val="F27F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pt-PT" sz="1406" dirty="0">
                      <a:solidFill>
                        <a:srgbClr val="FFB600"/>
                      </a:solidFill>
                    </a:rPr>
                    <a:t> </a:t>
                  </a:r>
                </a:p>
              </p:txBody>
            </p:sp>
            <p:sp>
              <p:nvSpPr>
                <p:cNvPr id="31" name="TextBox 30"/>
                <p:cNvSpPr txBox="1"/>
                <p:nvPr/>
              </p:nvSpPr>
              <p:spPr>
                <a:xfrm>
                  <a:off x="7190689" y="558852"/>
                  <a:ext cx="4361545" cy="1010851"/>
                </a:xfrm>
                <a:prstGeom prst="rect">
                  <a:avLst/>
                </a:prstGeom>
                <a:noFill/>
              </p:spPr>
              <p:txBody>
                <a:bodyPr wrap="square" rtlCol="0">
                  <a:spAutoFit/>
                </a:bodyPr>
                <a:lstStyle/>
                <a:p>
                  <a:pPr fontAlgn="base">
                    <a:spcBef>
                      <a:spcPct val="0"/>
                    </a:spcBef>
                    <a:spcAft>
                      <a:spcPct val="0"/>
                    </a:spcAft>
                  </a:pPr>
                  <a:r>
                    <a:rPr lang="pt-PT" sz="2578" dirty="0">
                      <a:solidFill>
                        <a:prstClr val="white"/>
                      </a:solidFill>
                      <a:latin typeface="Segoe UI Semibold"/>
                      <a:ea typeface="ＭＳ Ｐゴシック" panose="020B0600070205080204" pitchFamily="34" charset="-128"/>
                      <a:cs typeface="Segoe UI Semibold"/>
                    </a:rPr>
                    <a:t>Training and jobs </a:t>
                  </a:r>
                </a:p>
                <a:p>
                  <a:pPr fontAlgn="base">
                    <a:spcBef>
                      <a:spcPct val="0"/>
                    </a:spcBef>
                    <a:spcAft>
                      <a:spcPct val="0"/>
                    </a:spcAft>
                  </a:pPr>
                  <a:r>
                    <a:rPr lang="pt-PT" sz="1953" dirty="0">
                      <a:solidFill>
                        <a:prstClr val="white"/>
                      </a:solidFill>
                      <a:latin typeface="Segoe UI Light"/>
                      <a:ea typeface="ＭＳ Ｐゴシック" panose="020B0600070205080204" pitchFamily="34" charset="-128"/>
                      <a:cs typeface="Segoe UI Light"/>
                    </a:rPr>
                    <a:t>In </a:t>
                  </a:r>
                  <a:r>
                    <a:rPr lang="pt-PT" sz="1953" dirty="0" err="1">
                      <a:solidFill>
                        <a:prstClr val="white"/>
                      </a:solidFill>
                      <a:latin typeface="Segoe UI Light"/>
                      <a:ea typeface="ＭＳ Ｐゴシック" panose="020B0600070205080204" pitchFamily="34" charset="-128"/>
                      <a:cs typeface="Segoe UI Light"/>
                    </a:rPr>
                    <a:t>Information</a:t>
                  </a:r>
                  <a:r>
                    <a:rPr lang="pt-PT" sz="1953" dirty="0">
                      <a:solidFill>
                        <a:prstClr val="white"/>
                      </a:solidFill>
                      <a:latin typeface="Segoe UI Light"/>
                      <a:ea typeface="ＭＳ Ｐゴシック" panose="020B0600070205080204" pitchFamily="34" charset="-128"/>
                      <a:cs typeface="Segoe UI Light"/>
                    </a:rPr>
                    <a:t> Technologies</a:t>
                  </a:r>
                </a:p>
              </p:txBody>
            </p:sp>
          </p:grpSp>
        </p:grpSp>
      </p:grpSp>
      <p:sp>
        <p:nvSpPr>
          <p:cNvPr id="3" name="Rectangle 2"/>
          <p:cNvSpPr/>
          <p:nvPr/>
        </p:nvSpPr>
        <p:spPr>
          <a:xfrm>
            <a:off x="134490" y="1526059"/>
            <a:ext cx="4572000" cy="1054135"/>
          </a:xfrm>
          <a:prstGeom prst="rect">
            <a:avLst/>
          </a:prstGeom>
        </p:spPr>
        <p:txBody>
          <a:bodyPr>
            <a:spAutoFit/>
          </a:bodyPr>
          <a:lstStyle/>
          <a:p>
            <a:pPr fontAlgn="base">
              <a:lnSpc>
                <a:spcPct val="80000"/>
              </a:lnSpc>
              <a:spcAft>
                <a:spcPct val="0"/>
              </a:spcAft>
            </a:pPr>
            <a:r>
              <a:rPr lang="pt-PT" sz="1953" dirty="0">
                <a:solidFill>
                  <a:prstClr val="white"/>
                </a:solidFill>
                <a:latin typeface="Segoe UI Light"/>
                <a:ea typeface="ＭＳ Ｐゴシック" panose="020B0600070205080204" pitchFamily="34" charset="-128"/>
                <a:cs typeface="Segoe UI Light"/>
              </a:rPr>
              <a:t>+ 4k Candidates</a:t>
            </a:r>
          </a:p>
          <a:p>
            <a:pPr fontAlgn="base">
              <a:lnSpc>
                <a:spcPct val="80000"/>
              </a:lnSpc>
              <a:spcAft>
                <a:spcPct val="0"/>
              </a:spcAft>
            </a:pPr>
            <a:r>
              <a:rPr lang="pt-PT" sz="1953" dirty="0">
                <a:solidFill>
                  <a:prstClr val="white"/>
                </a:solidFill>
                <a:latin typeface="Segoe UI Light"/>
                <a:ea typeface="ＭＳ Ｐゴシック" panose="020B0600070205080204" pitchFamily="34" charset="-128"/>
                <a:cs typeface="Segoe UI Light"/>
              </a:rPr>
              <a:t>+ 650 </a:t>
            </a:r>
            <a:r>
              <a:rPr lang="pt-PT" sz="1953" dirty="0" err="1">
                <a:solidFill>
                  <a:prstClr val="white"/>
                </a:solidFill>
                <a:latin typeface="Segoe UI Light"/>
                <a:ea typeface="ＭＳ Ｐゴシック" panose="020B0600070205080204" pitchFamily="34" charset="-128"/>
                <a:cs typeface="Segoe UI Light"/>
              </a:rPr>
              <a:t>Opportunities</a:t>
            </a:r>
            <a:r>
              <a:rPr lang="pt-PT" sz="1953" dirty="0">
                <a:solidFill>
                  <a:prstClr val="white"/>
                </a:solidFill>
                <a:latin typeface="Segoe UI Light"/>
                <a:ea typeface="ＭＳ Ｐゴシック" panose="020B0600070205080204" pitchFamily="34" charset="-128"/>
                <a:cs typeface="Segoe UI Light"/>
              </a:rPr>
              <a:t> </a:t>
            </a:r>
          </a:p>
          <a:p>
            <a:pPr fontAlgn="base">
              <a:lnSpc>
                <a:spcPct val="80000"/>
              </a:lnSpc>
              <a:spcAft>
                <a:spcPct val="0"/>
              </a:spcAft>
            </a:pPr>
            <a:r>
              <a:rPr lang="pt-PT" sz="1953" dirty="0">
                <a:solidFill>
                  <a:prstClr val="white"/>
                </a:solidFill>
                <a:latin typeface="Segoe UI Light"/>
                <a:ea typeface="ＭＳ Ｐゴシック" panose="020B0600070205080204" pitchFamily="34" charset="-128"/>
                <a:cs typeface="Segoe UI Light"/>
              </a:rPr>
              <a:t>+ 240 </a:t>
            </a:r>
            <a:r>
              <a:rPr lang="pt-PT" sz="1953" dirty="0" err="1">
                <a:solidFill>
                  <a:prstClr val="white"/>
                </a:solidFill>
                <a:latin typeface="Segoe UI Light"/>
                <a:ea typeface="ＭＳ Ｐゴシック" panose="020B0600070205080204" pitchFamily="34" charset="-128"/>
                <a:cs typeface="Segoe UI Light"/>
              </a:rPr>
              <a:t>Companies</a:t>
            </a:r>
            <a:endParaRPr lang="pt-PT" sz="1953" dirty="0">
              <a:solidFill>
                <a:prstClr val="white"/>
              </a:solidFill>
              <a:latin typeface="Segoe UI Light"/>
              <a:ea typeface="ＭＳ Ｐゴシック" panose="020B0600070205080204" pitchFamily="34" charset="-128"/>
              <a:cs typeface="Segoe UI Light"/>
            </a:endParaRPr>
          </a:p>
          <a:p>
            <a:pPr fontAlgn="base">
              <a:lnSpc>
                <a:spcPct val="80000"/>
              </a:lnSpc>
              <a:spcAft>
                <a:spcPct val="0"/>
              </a:spcAft>
            </a:pPr>
            <a:r>
              <a:rPr lang="pt-PT" sz="1953" dirty="0">
                <a:solidFill>
                  <a:prstClr val="white"/>
                </a:solidFill>
                <a:latin typeface="Segoe UI Light"/>
                <a:ea typeface="ＭＳ Ｐゴシック" panose="020B0600070205080204" pitchFamily="34" charset="-128"/>
                <a:cs typeface="Segoe UI Light"/>
              </a:rPr>
              <a:t>+1.500 Contacts </a:t>
            </a:r>
            <a:r>
              <a:rPr lang="pt-PT" sz="1953" dirty="0" err="1">
                <a:solidFill>
                  <a:prstClr val="white"/>
                </a:solidFill>
                <a:latin typeface="Segoe UI Light"/>
                <a:ea typeface="ＭＳ Ｐゴシック" panose="020B0600070205080204" pitchFamily="34" charset="-128"/>
                <a:cs typeface="Segoe UI Light"/>
              </a:rPr>
              <a:t>made</a:t>
            </a:r>
            <a:endParaRPr lang="pt-PT" sz="1953" dirty="0">
              <a:solidFill>
                <a:prstClr val="white"/>
              </a:solidFill>
              <a:latin typeface="Segoe UI Light"/>
              <a:ea typeface="ＭＳ Ｐゴシック" panose="020B0600070205080204" pitchFamily="34" charset="-128"/>
              <a:cs typeface="Segoe UI Light"/>
            </a:endParaRPr>
          </a:p>
        </p:txBody>
      </p:sp>
      <p:pic>
        <p:nvPicPr>
          <p:cNvPr id="5" name="Picture 4"/>
          <p:cNvPicPr>
            <a:picLocks noChangeAspect="1"/>
          </p:cNvPicPr>
          <p:nvPr/>
        </p:nvPicPr>
        <p:blipFill>
          <a:blip r:embed="rId4"/>
          <a:stretch>
            <a:fillRect/>
          </a:stretch>
        </p:blipFill>
        <p:spPr>
          <a:xfrm>
            <a:off x="4119637" y="1703485"/>
            <a:ext cx="4977174" cy="3278229"/>
          </a:xfrm>
          <a:prstGeom prst="rect">
            <a:avLst/>
          </a:prstGeom>
        </p:spPr>
      </p:pic>
    </p:spTree>
    <p:extLst>
      <p:ext uri="{BB962C8B-B14F-4D97-AF65-F5344CB8AC3E}">
        <p14:creationId xmlns:p14="http://schemas.microsoft.com/office/powerpoint/2010/main" val="83878853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116731" y="1556317"/>
            <a:ext cx="3057417" cy="2144083"/>
            <a:chOff x="8356977" y="2132829"/>
            <a:chExt cx="4158299" cy="2916102"/>
          </a:xfrm>
        </p:grpSpPr>
        <p:grpSp>
          <p:nvGrpSpPr>
            <p:cNvPr id="7" name="Group 6"/>
            <p:cNvGrpSpPr/>
            <p:nvPr/>
          </p:nvGrpSpPr>
          <p:grpSpPr>
            <a:xfrm>
              <a:off x="8356977" y="2743173"/>
              <a:ext cx="4158299" cy="2305758"/>
              <a:chOff x="8356977" y="2945252"/>
              <a:chExt cx="4158299" cy="2305758"/>
            </a:xfrm>
          </p:grpSpPr>
          <p:grpSp>
            <p:nvGrpSpPr>
              <p:cNvPr id="5" name="Group 4"/>
              <p:cNvGrpSpPr/>
              <p:nvPr/>
            </p:nvGrpSpPr>
            <p:grpSpPr>
              <a:xfrm>
                <a:off x="8356977" y="2945252"/>
                <a:ext cx="4158299" cy="2305758"/>
                <a:chOff x="8356977" y="2478325"/>
                <a:chExt cx="4158299" cy="2305758"/>
              </a:xfrm>
            </p:grpSpPr>
            <p:pic>
              <p:nvPicPr>
                <p:cNvPr id="4" name="Picture 3"/>
                <p:cNvPicPr>
                  <a:picLocks noChangeAspect="1"/>
                </p:cNvPicPr>
                <p:nvPr/>
              </p:nvPicPr>
              <p:blipFill>
                <a:blip r:embed="rId3"/>
                <a:stretch>
                  <a:fillRect/>
                </a:stretch>
              </p:blipFill>
              <p:spPr>
                <a:xfrm>
                  <a:off x="8363180" y="2511365"/>
                  <a:ext cx="4050497" cy="2185519"/>
                </a:xfrm>
                <a:prstGeom prst="rect">
                  <a:avLst/>
                </a:prstGeom>
              </p:spPr>
            </p:pic>
            <p:sp>
              <p:nvSpPr>
                <p:cNvPr id="2" name="Rectangle 1"/>
                <p:cNvSpPr/>
                <p:nvPr/>
              </p:nvSpPr>
              <p:spPr>
                <a:xfrm>
                  <a:off x="8356977" y="2501415"/>
                  <a:ext cx="712266" cy="2282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232" tIns="67232" rIns="67232" bIns="67232" numCol="1" spcCol="0" rtlCol="0" fromWordArt="0" anchor="b" anchorCtr="0" forceAA="0" compatLnSpc="1">
                  <a:prstTxWarp prst="textNoShape">
                    <a:avLst/>
                  </a:prstTxWarp>
                  <a:noAutofit/>
                </a:bodyPr>
                <a:lstStyle/>
                <a:p>
                  <a:pPr algn="r"/>
                  <a:endParaRPr lang="pt-PT" sz="882" dirty="0" err="1"/>
                </a:p>
              </p:txBody>
            </p:sp>
            <p:sp>
              <p:nvSpPr>
                <p:cNvPr id="24" name="Rectangle 23"/>
                <p:cNvSpPr/>
                <p:nvPr/>
              </p:nvSpPr>
              <p:spPr>
                <a:xfrm>
                  <a:off x="11538908" y="2478325"/>
                  <a:ext cx="976368" cy="2296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232" tIns="67232" rIns="67232" bIns="67232" numCol="1" spcCol="0" rtlCol="0" fromWordArt="0" anchor="b" anchorCtr="0" forceAA="0" compatLnSpc="1">
                  <a:prstTxWarp prst="textNoShape">
                    <a:avLst/>
                  </a:prstTxWarp>
                  <a:noAutofit/>
                </a:bodyPr>
                <a:lstStyle/>
                <a:p>
                  <a:pPr algn="r"/>
                  <a:endParaRPr lang="pt-PT" sz="882" dirty="0" err="1"/>
                </a:p>
              </p:txBody>
            </p:sp>
          </p:grpSp>
          <p:sp>
            <p:nvSpPr>
              <p:cNvPr id="6" name="Rectangle 5"/>
              <p:cNvSpPr/>
              <p:nvPr/>
            </p:nvSpPr>
            <p:spPr>
              <a:xfrm>
                <a:off x="9069243" y="2961780"/>
                <a:ext cx="2469665" cy="2194484"/>
              </a:xfrm>
              <a:prstGeom prst="rect">
                <a:avLst/>
              </a:prstGeom>
              <a:solidFill>
                <a:schemeClr val="accent5">
                  <a:lumMod val="10000"/>
                  <a:lumOff val="9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232" tIns="67232" rIns="67232" bIns="67232" numCol="1" spcCol="0" rtlCol="0" fromWordArt="0" anchor="b" anchorCtr="0" forceAA="0" compatLnSpc="1">
                <a:prstTxWarp prst="textNoShape">
                  <a:avLst/>
                </a:prstTxWarp>
                <a:noAutofit/>
              </a:bodyPr>
              <a:lstStyle/>
              <a:p>
                <a:pPr algn="r"/>
                <a:endParaRPr lang="pt-PT" sz="882" dirty="0" err="1"/>
              </a:p>
            </p:txBody>
          </p:sp>
        </p:grpSp>
        <p:sp>
          <p:nvSpPr>
            <p:cNvPr id="93" name="Rectangle 92"/>
            <p:cNvSpPr/>
            <p:nvPr/>
          </p:nvSpPr>
          <p:spPr>
            <a:xfrm>
              <a:off x="9072928" y="2132829"/>
              <a:ext cx="2457920" cy="626872"/>
            </a:xfrm>
            <a:prstGeom prst="rect">
              <a:avLst/>
            </a:prstGeom>
            <a:solidFill>
              <a:schemeClr val="accent4"/>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sz="1324"/>
            </a:p>
          </p:txBody>
        </p:sp>
        <p:sp>
          <p:nvSpPr>
            <p:cNvPr id="94" name="TextBox 93"/>
            <p:cNvSpPr txBox="1"/>
            <p:nvPr/>
          </p:nvSpPr>
          <p:spPr>
            <a:xfrm>
              <a:off x="9177044" y="2299701"/>
              <a:ext cx="2265894" cy="371680"/>
            </a:xfrm>
            <a:prstGeom prst="rect">
              <a:avLst/>
            </a:prstGeom>
            <a:noFill/>
          </p:spPr>
          <p:txBody>
            <a:bodyPr wrap="square" rtlCol="0">
              <a:spAutoFit/>
            </a:bodyPr>
            <a:lstStyle/>
            <a:p>
              <a:pPr algn="ctr"/>
              <a:r>
                <a:rPr lang="en-US" sz="1176" b="1" dirty="0">
                  <a:solidFill>
                    <a:schemeClr val="bg1"/>
                  </a:solidFill>
                  <a:latin typeface="Segoe UI" pitchFamily="34" charset="0"/>
                  <a:ea typeface="Segoe UI" pitchFamily="34" charset="0"/>
                  <a:cs typeface="Segoe UI" pitchFamily="34" charset="0"/>
                </a:rPr>
                <a:t>Unemployed</a:t>
              </a:r>
            </a:p>
          </p:txBody>
        </p:sp>
      </p:grpSp>
      <p:sp>
        <p:nvSpPr>
          <p:cNvPr id="22" name="Title 1"/>
          <p:cNvSpPr>
            <a:spLocks noGrp="1"/>
          </p:cNvSpPr>
          <p:nvPr>
            <p:ph type="title"/>
          </p:nvPr>
        </p:nvSpPr>
        <p:spPr>
          <a:xfrm>
            <a:off x="201931" y="185869"/>
            <a:ext cx="8741880" cy="674653"/>
          </a:xfrm>
        </p:spPr>
        <p:txBody>
          <a:bodyPr/>
          <a:lstStyle/>
          <a:p>
            <a:r>
              <a:rPr lang="en-US" sz="3200" b="1" dirty="0">
                <a:solidFill>
                  <a:srgbClr val="4A7DAB"/>
                </a:solidFill>
              </a:rPr>
              <a:t>Training and jobs | Digital Skills</a:t>
            </a:r>
          </a:p>
        </p:txBody>
      </p:sp>
      <p:sp>
        <p:nvSpPr>
          <p:cNvPr id="23" name="Text Placeholder 30"/>
          <p:cNvSpPr txBox="1">
            <a:spLocks/>
          </p:cNvSpPr>
          <p:nvPr/>
        </p:nvSpPr>
        <p:spPr>
          <a:xfrm>
            <a:off x="202551" y="732685"/>
            <a:ext cx="8740640" cy="423686"/>
          </a:xfrm>
          <a:prstGeom prst="rect">
            <a:avLst/>
          </a:prstGeom>
        </p:spPr>
        <p:txBody>
          <a:bodyPr vert="horz" wrap="square" lIns="109713" tIns="68570" rIns="109713" bIns="68570" rtlCol="0">
            <a:sp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defTabSz="672334">
              <a:buNone/>
              <a:defRPr/>
            </a:pPr>
            <a:r>
              <a:rPr lang="en-US" sz="2059" b="1" dirty="0">
                <a:solidFill>
                  <a:srgbClr val="4A7DAB"/>
                </a:solidFill>
                <a:latin typeface="Segoe UI Light"/>
              </a:rPr>
              <a:t>Prepare the Future today</a:t>
            </a:r>
          </a:p>
        </p:txBody>
      </p:sp>
      <p:grpSp>
        <p:nvGrpSpPr>
          <p:cNvPr id="11" name="Group 10"/>
          <p:cNvGrpSpPr/>
          <p:nvPr/>
        </p:nvGrpSpPr>
        <p:grpSpPr>
          <a:xfrm>
            <a:off x="567681" y="1560542"/>
            <a:ext cx="1807202" cy="2095988"/>
            <a:chOff x="6316661" y="2121948"/>
            <a:chExt cx="2457920" cy="2850689"/>
          </a:xfrm>
        </p:grpSpPr>
        <p:pic>
          <p:nvPicPr>
            <p:cNvPr id="73" name="Picture 7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6661" y="2738971"/>
              <a:ext cx="2457920" cy="2233666"/>
            </a:xfrm>
            <a:prstGeom prst="rect">
              <a:avLst/>
            </a:prstGeom>
          </p:spPr>
        </p:pic>
        <p:sp>
          <p:nvSpPr>
            <p:cNvPr id="76" name="Rectangle 75"/>
            <p:cNvSpPr/>
            <p:nvPr/>
          </p:nvSpPr>
          <p:spPr>
            <a:xfrm>
              <a:off x="6316661" y="2121948"/>
              <a:ext cx="2457920" cy="626872"/>
            </a:xfrm>
            <a:prstGeom prst="rect">
              <a:avLst/>
            </a:prstGeom>
            <a:solidFill>
              <a:schemeClr val="accent4"/>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sz="1324"/>
            </a:p>
          </p:txBody>
        </p:sp>
        <p:sp>
          <p:nvSpPr>
            <p:cNvPr id="81" name="TextBox 80"/>
            <p:cNvSpPr txBox="1"/>
            <p:nvPr/>
          </p:nvSpPr>
          <p:spPr>
            <a:xfrm>
              <a:off x="6420777" y="2150276"/>
              <a:ext cx="2265895" cy="586036"/>
            </a:xfrm>
            <a:prstGeom prst="rect">
              <a:avLst/>
            </a:prstGeom>
            <a:noFill/>
          </p:spPr>
          <p:txBody>
            <a:bodyPr wrap="square" rtlCol="0">
              <a:spAutoFit/>
            </a:bodyPr>
            <a:lstStyle/>
            <a:p>
              <a:pPr algn="ctr"/>
              <a:r>
                <a:rPr lang="en-US" sz="1100" b="1" dirty="0">
                  <a:solidFill>
                    <a:schemeClr val="bg1"/>
                  </a:solidFill>
                  <a:latin typeface="Segoe UI" pitchFamily="34" charset="0"/>
                  <a:ea typeface="Segoe UI" pitchFamily="34" charset="0"/>
                  <a:cs typeface="Segoe UI" pitchFamily="34" charset="0"/>
                </a:rPr>
                <a:t>Job market</a:t>
              </a:r>
            </a:p>
            <a:p>
              <a:pPr algn="ctr"/>
              <a:r>
                <a:rPr lang="en-US" sz="1100" b="1" dirty="0">
                  <a:solidFill>
                    <a:schemeClr val="bg1"/>
                  </a:solidFill>
                  <a:latin typeface="Segoe UI" pitchFamily="34" charset="0"/>
                  <a:ea typeface="Segoe UI" pitchFamily="34" charset="0"/>
                  <a:cs typeface="Segoe UI" pitchFamily="34" charset="0"/>
                </a:rPr>
                <a:t>(Public and Private)</a:t>
              </a:r>
            </a:p>
          </p:txBody>
        </p:sp>
      </p:grpSp>
      <p:grpSp>
        <p:nvGrpSpPr>
          <p:cNvPr id="8" name="Group 7"/>
          <p:cNvGrpSpPr/>
          <p:nvPr/>
        </p:nvGrpSpPr>
        <p:grpSpPr>
          <a:xfrm>
            <a:off x="3111153" y="4150581"/>
            <a:ext cx="2964163" cy="359113"/>
            <a:chOff x="4231383" y="5769278"/>
            <a:chExt cx="4031467" cy="488418"/>
          </a:xfrm>
        </p:grpSpPr>
        <p:pic>
          <p:nvPicPr>
            <p:cNvPr id="21" name="Picture 20"/>
            <p:cNvPicPr>
              <a:picLocks noChangeAspect="1"/>
            </p:cNvPicPr>
            <p:nvPr/>
          </p:nvPicPr>
          <p:blipFill>
            <a:blip r:embed="rId5"/>
            <a:stretch>
              <a:fillRect/>
            </a:stretch>
          </p:blipFill>
          <p:spPr>
            <a:xfrm>
              <a:off x="4231383" y="5780853"/>
              <a:ext cx="3185067" cy="476843"/>
            </a:xfrm>
            <a:prstGeom prst="rect">
              <a:avLst/>
            </a:prstGeom>
          </p:spPr>
        </p:pic>
        <p:sp>
          <p:nvSpPr>
            <p:cNvPr id="3" name="Rectangle 2"/>
            <p:cNvSpPr/>
            <p:nvPr/>
          </p:nvSpPr>
          <p:spPr>
            <a:xfrm>
              <a:off x="6675119" y="5769278"/>
              <a:ext cx="1587731" cy="476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232" tIns="67232" rIns="67232" bIns="67232" numCol="1" spcCol="0" rtlCol="0" fromWordArt="0" anchor="b" anchorCtr="0" forceAA="0" compatLnSpc="1">
              <a:prstTxWarp prst="textNoShape">
                <a:avLst/>
              </a:prstTxWarp>
              <a:noAutofit/>
            </a:bodyPr>
            <a:lstStyle/>
            <a:p>
              <a:pPr algn="ctr"/>
              <a:r>
                <a:rPr lang="pt-PT" sz="1250" dirty="0" err="1">
                  <a:solidFill>
                    <a:schemeClr val="accent4"/>
                  </a:solidFill>
                  <a:latin typeface="+mj-lt"/>
                </a:rPr>
                <a:t>Skills</a:t>
              </a:r>
              <a:endParaRPr lang="pt-PT" sz="1250" dirty="0">
                <a:solidFill>
                  <a:schemeClr val="accent4"/>
                </a:solidFill>
                <a:latin typeface="+mj-lt"/>
              </a:endParaRPr>
            </a:p>
          </p:txBody>
        </p:sp>
      </p:grpSp>
      <p:sp>
        <p:nvSpPr>
          <p:cNvPr id="25" name="Text Placeholder 2"/>
          <p:cNvSpPr>
            <a:spLocks noGrp="1"/>
          </p:cNvSpPr>
          <p:nvPr>
            <p:ph type="body" sz="quarter" idx="10"/>
          </p:nvPr>
        </p:nvSpPr>
        <p:spPr>
          <a:xfrm>
            <a:off x="1784701" y="4449045"/>
            <a:ext cx="5488565" cy="461574"/>
          </a:xfrm>
        </p:spPr>
        <p:txBody>
          <a:bodyPr/>
          <a:lstStyle/>
          <a:p>
            <a:pPr algn="ctr"/>
            <a:r>
              <a:rPr lang="pt-PT" sz="1176" i="1" dirty="0" err="1"/>
              <a:t>There</a:t>
            </a:r>
            <a:r>
              <a:rPr lang="pt-PT" sz="1176" i="1" dirty="0"/>
              <a:t> </a:t>
            </a:r>
            <a:r>
              <a:rPr lang="pt-PT" sz="1176" i="1" dirty="0" err="1"/>
              <a:t>is</a:t>
            </a:r>
            <a:r>
              <a:rPr lang="pt-PT" sz="1176" i="1" dirty="0"/>
              <a:t> no </a:t>
            </a:r>
            <a:r>
              <a:rPr lang="pt-PT" sz="1176" i="1" dirty="0" err="1"/>
              <a:t>Inovation</a:t>
            </a:r>
            <a:r>
              <a:rPr lang="pt-PT" sz="1176" i="1" dirty="0"/>
              <a:t> in </a:t>
            </a:r>
            <a:r>
              <a:rPr lang="pt-PT" sz="1176" i="1" dirty="0" err="1"/>
              <a:t>the</a:t>
            </a:r>
            <a:r>
              <a:rPr lang="pt-PT" sz="1176" i="1" dirty="0"/>
              <a:t> Digital Era </a:t>
            </a:r>
            <a:r>
              <a:rPr lang="pt-PT" sz="1176" i="1" dirty="0" err="1"/>
              <a:t>without</a:t>
            </a:r>
            <a:r>
              <a:rPr lang="pt-PT" sz="1176" i="1" dirty="0"/>
              <a:t> Digital </a:t>
            </a:r>
            <a:r>
              <a:rPr lang="pt-PT" sz="1176" i="1" dirty="0" err="1"/>
              <a:t>Skills</a:t>
            </a:r>
            <a:endParaRPr lang="pt-PT" sz="1176" i="1" dirty="0"/>
          </a:p>
        </p:txBody>
      </p:sp>
      <p:grpSp>
        <p:nvGrpSpPr>
          <p:cNvPr id="29" name="Group 28"/>
          <p:cNvGrpSpPr/>
          <p:nvPr/>
        </p:nvGrpSpPr>
        <p:grpSpPr>
          <a:xfrm>
            <a:off x="6822448" y="1553590"/>
            <a:ext cx="1807202" cy="2095165"/>
            <a:chOff x="833284" y="2120811"/>
            <a:chExt cx="2457920" cy="2849570"/>
          </a:xfrm>
        </p:grpSpPr>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284" y="2736715"/>
              <a:ext cx="2457920" cy="2233666"/>
            </a:xfrm>
            <a:prstGeom prst="rect">
              <a:avLst/>
            </a:prstGeom>
          </p:spPr>
        </p:pic>
        <p:sp>
          <p:nvSpPr>
            <p:cNvPr id="31" name="Rectangle 30"/>
            <p:cNvSpPr/>
            <p:nvPr/>
          </p:nvSpPr>
          <p:spPr>
            <a:xfrm>
              <a:off x="833284" y="2120811"/>
              <a:ext cx="2457920" cy="626872"/>
            </a:xfrm>
            <a:prstGeom prst="rect">
              <a:avLst/>
            </a:prstGeom>
            <a:solidFill>
              <a:schemeClr val="accent4"/>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sz="1324" dirty="0">
                <a:solidFill>
                  <a:schemeClr val="bg1"/>
                </a:solidFill>
              </a:endParaRPr>
            </a:p>
          </p:txBody>
        </p:sp>
        <p:sp>
          <p:nvSpPr>
            <p:cNvPr id="32" name="TextBox 31"/>
            <p:cNvSpPr txBox="1"/>
            <p:nvPr/>
          </p:nvSpPr>
          <p:spPr>
            <a:xfrm>
              <a:off x="890843" y="2173093"/>
              <a:ext cx="2342704" cy="565106"/>
            </a:xfrm>
            <a:prstGeom prst="rect">
              <a:avLst/>
            </a:prstGeom>
            <a:noFill/>
            <a:effectLst/>
          </p:spPr>
          <p:txBody>
            <a:bodyPr wrap="square" rtlCol="0">
              <a:spAutoFit/>
            </a:bodyPr>
            <a:lstStyle/>
            <a:p>
              <a:pPr algn="ctr"/>
              <a:r>
                <a:rPr lang="en-US" sz="1050" b="1" dirty="0">
                  <a:solidFill>
                    <a:schemeClr val="bg1"/>
                  </a:solidFill>
                  <a:latin typeface="Segoe UI" pitchFamily="34" charset="0"/>
                  <a:ea typeface="Segoe UI" pitchFamily="34" charset="0"/>
                  <a:cs typeface="Segoe UI" pitchFamily="34" charset="0"/>
                </a:rPr>
                <a:t>Secondary and vocational education</a:t>
              </a:r>
            </a:p>
          </p:txBody>
        </p:sp>
      </p:grpSp>
      <p:grpSp>
        <p:nvGrpSpPr>
          <p:cNvPr id="33" name="Group 32"/>
          <p:cNvGrpSpPr/>
          <p:nvPr/>
        </p:nvGrpSpPr>
        <p:grpSpPr>
          <a:xfrm>
            <a:off x="4739633" y="1547737"/>
            <a:ext cx="1807202" cy="2103230"/>
            <a:chOff x="3586655" y="2104532"/>
            <a:chExt cx="2457920" cy="2860539"/>
          </a:xfrm>
        </p:grpSpPr>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6655" y="2731405"/>
              <a:ext cx="2457920" cy="2233666"/>
            </a:xfrm>
            <a:prstGeom prst="rect">
              <a:avLst/>
            </a:prstGeom>
          </p:spPr>
        </p:pic>
        <p:sp>
          <p:nvSpPr>
            <p:cNvPr id="35" name="Rectangle 34"/>
            <p:cNvSpPr/>
            <p:nvPr/>
          </p:nvSpPr>
          <p:spPr>
            <a:xfrm>
              <a:off x="3586655" y="2104532"/>
              <a:ext cx="2457920" cy="626872"/>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24"/>
            </a:p>
          </p:txBody>
        </p:sp>
        <p:sp>
          <p:nvSpPr>
            <p:cNvPr id="36" name="TextBox 35"/>
            <p:cNvSpPr txBox="1"/>
            <p:nvPr/>
          </p:nvSpPr>
          <p:spPr>
            <a:xfrm>
              <a:off x="3682666" y="2272531"/>
              <a:ext cx="2265895" cy="371680"/>
            </a:xfrm>
            <a:prstGeom prst="rect">
              <a:avLst/>
            </a:prstGeom>
            <a:noFill/>
          </p:spPr>
          <p:txBody>
            <a:bodyPr wrap="square" rtlCol="0">
              <a:spAutoFit/>
            </a:bodyPr>
            <a:lstStyle/>
            <a:p>
              <a:pPr algn="ctr"/>
              <a:r>
                <a:rPr lang="en-US" sz="1176" b="1" dirty="0">
                  <a:solidFill>
                    <a:schemeClr val="bg1"/>
                  </a:solidFill>
                  <a:latin typeface="Segoe UI" pitchFamily="34" charset="0"/>
                  <a:ea typeface="Segoe UI" pitchFamily="34" charset="0"/>
                  <a:cs typeface="Segoe UI" pitchFamily="34" charset="0"/>
                </a:rPr>
                <a:t>Higher Education</a:t>
              </a:r>
            </a:p>
          </p:txBody>
        </p:sp>
      </p:grpSp>
      <p:sp>
        <p:nvSpPr>
          <p:cNvPr id="37" name="Left Arrow 36"/>
          <p:cNvSpPr/>
          <p:nvPr/>
        </p:nvSpPr>
        <p:spPr>
          <a:xfrm>
            <a:off x="812895" y="3765349"/>
            <a:ext cx="7517744" cy="195580"/>
          </a:xfrm>
          <a:prstGeom prst="leftArrow">
            <a:avLst>
              <a:gd name="adj1" fmla="val 50000"/>
              <a:gd name="adj2" fmla="val 1048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232" tIns="67232" rIns="67232" bIns="67232" numCol="1" spcCol="0" rtlCol="0" fromWordArt="0" anchor="b" anchorCtr="0" forceAA="0" compatLnSpc="1">
            <a:prstTxWarp prst="textNoShape">
              <a:avLst/>
            </a:prstTxWarp>
            <a:noAutofit/>
          </a:bodyPr>
          <a:lstStyle/>
          <a:p>
            <a:pPr algn="r"/>
            <a:endParaRPr lang="pt-PT" sz="882" dirty="0" err="1"/>
          </a:p>
        </p:txBody>
      </p:sp>
    </p:spTree>
    <p:extLst>
      <p:ext uri="{BB962C8B-B14F-4D97-AF65-F5344CB8AC3E}">
        <p14:creationId xmlns:p14="http://schemas.microsoft.com/office/powerpoint/2010/main" val="143423193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1+#ppt_w/2"/>
                                          </p:val>
                                        </p:tav>
                                        <p:tav tm="100000">
                                          <p:val>
                                            <p:strVal val="#ppt_x"/>
                                          </p:val>
                                        </p:tav>
                                      </p:tavLst>
                                    </p:anim>
                                    <p:anim calcmode="lin" valueType="num">
                                      <p:cBhvr additive="base">
                                        <p:cTn id="8" dur="100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0"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25">
                                            <p:txEl>
                                              <p:pRg st="0" end="0"/>
                                            </p:txEl>
                                          </p:spTgt>
                                        </p:tgtEl>
                                        <p:attrNameLst>
                                          <p:attrName>style.visibility</p:attrName>
                                        </p:attrNameLst>
                                      </p:cBhvr>
                                      <p:to>
                                        <p:strVal val="visible"/>
                                      </p:to>
                                    </p:set>
                                    <p:animEffect transition="in" filter="fade">
                                      <p:cBhvr>
                                        <p:cTn id="16"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02466" y="1986623"/>
            <a:ext cx="6317132" cy="830997"/>
          </a:xfrm>
          <a:prstGeom prst="rect">
            <a:avLst/>
          </a:prstGeom>
        </p:spPr>
        <p:txBody>
          <a:bodyPr wrap="square">
            <a:spAutoFit/>
          </a:bodyPr>
          <a:lstStyle/>
          <a:p>
            <a:pPr lvl="0"/>
            <a:r>
              <a:rPr lang="pt-PT" sz="4800" dirty="0" err="1">
                <a:solidFill>
                  <a:srgbClr val="FFFFFF"/>
                </a:solidFill>
                <a:latin typeface="Segoe UI Light" panose="020B0502040204020203" pitchFamily="34" charset="0"/>
                <a:cs typeface="Segoe UI Light" panose="020B0502040204020203" pitchFamily="34" charset="0"/>
              </a:rPr>
              <a:t>Startups</a:t>
            </a:r>
            <a:endParaRPr lang="pt-PT" sz="4800" dirty="0">
              <a:solidFill>
                <a:srgbClr val="FFFFFF"/>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91901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icture 207"/>
          <p:cNvPicPr>
            <a:picLocks noChangeAspect="1"/>
          </p:cNvPicPr>
          <p:nvPr/>
        </p:nvPicPr>
        <p:blipFill>
          <a:blip r:embed="rId3"/>
          <a:stretch>
            <a:fillRect/>
          </a:stretch>
        </p:blipFill>
        <p:spPr>
          <a:xfrm>
            <a:off x="200386" y="137440"/>
            <a:ext cx="3553198" cy="531957"/>
          </a:xfrm>
          <a:prstGeom prst="rect">
            <a:avLst/>
          </a:prstGeom>
        </p:spPr>
      </p:pic>
      <p:pic>
        <p:nvPicPr>
          <p:cNvPr id="209" name="Picture 208"/>
          <p:cNvPicPr>
            <a:picLocks noChangeAspect="1"/>
          </p:cNvPicPr>
          <p:nvPr/>
        </p:nvPicPr>
        <p:blipFill>
          <a:blip r:embed="rId4"/>
          <a:stretch>
            <a:fillRect/>
          </a:stretch>
        </p:blipFill>
        <p:spPr>
          <a:xfrm>
            <a:off x="277523" y="718742"/>
            <a:ext cx="4001258" cy="892889"/>
          </a:xfrm>
          <a:prstGeom prst="rect">
            <a:avLst/>
          </a:prstGeom>
        </p:spPr>
      </p:pic>
      <p:pic>
        <p:nvPicPr>
          <p:cNvPr id="4" name="Picture 3"/>
          <p:cNvPicPr>
            <a:picLocks noChangeAspect="1"/>
          </p:cNvPicPr>
          <p:nvPr/>
        </p:nvPicPr>
        <p:blipFill>
          <a:blip r:embed="rId5"/>
          <a:stretch>
            <a:fillRect/>
          </a:stretch>
        </p:blipFill>
        <p:spPr>
          <a:xfrm>
            <a:off x="1100760" y="1973865"/>
            <a:ext cx="3140035" cy="2904960"/>
          </a:xfrm>
          <a:prstGeom prst="rect">
            <a:avLst/>
          </a:prstGeom>
        </p:spPr>
      </p:pic>
      <p:pic>
        <p:nvPicPr>
          <p:cNvPr id="6" name="Picture 5"/>
          <p:cNvPicPr>
            <a:picLocks noChangeAspect="1"/>
          </p:cNvPicPr>
          <p:nvPr/>
        </p:nvPicPr>
        <p:blipFill>
          <a:blip r:embed="rId6"/>
          <a:stretch>
            <a:fillRect/>
          </a:stretch>
        </p:blipFill>
        <p:spPr>
          <a:xfrm>
            <a:off x="4388453" y="1289940"/>
            <a:ext cx="4609740" cy="3740177"/>
          </a:xfrm>
          <a:prstGeom prst="rect">
            <a:avLst/>
          </a:prstGeom>
        </p:spPr>
      </p:pic>
    </p:spTree>
    <p:extLst>
      <p:ext uri="{BB962C8B-B14F-4D97-AF65-F5344CB8AC3E}">
        <p14:creationId xmlns:p14="http://schemas.microsoft.com/office/powerpoint/2010/main" val="421001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5"/>
          <p:cNvSpPr txBox="1">
            <a:spLocks noChangeAspect="1"/>
          </p:cNvSpPr>
          <p:nvPr/>
        </p:nvSpPr>
        <p:spPr>
          <a:xfrm>
            <a:off x="649" y="899584"/>
            <a:ext cx="9142703" cy="362407"/>
          </a:xfrm>
          <a:prstGeom prst="rect">
            <a:avLst/>
          </a:prstGeom>
          <a:solidFill>
            <a:schemeClr val="accent1">
              <a:lumMod val="60000"/>
              <a:lumOff val="40000"/>
            </a:schemeClr>
          </a:solidFill>
        </p:spPr>
        <p:txBody>
          <a:bodyPr wrap="square" anchor="ctr">
            <a:spAutoFit/>
          </a:bodyPr>
          <a:lstStyle/>
          <a:p>
            <a:pPr algn="ctr" defTabSz="685739">
              <a:lnSpc>
                <a:spcPct val="90000"/>
              </a:lnSpc>
              <a:defRPr/>
            </a:pPr>
            <a:r>
              <a:rPr lang="pt-BR" sz="1950" kern="0" spc="-46" dirty="0">
                <a:solidFill>
                  <a:srgbClr val="FFFFFF"/>
                </a:solidFill>
                <a:latin typeface="Segoe UI Light" panose="020B0502040204020203" pitchFamily="34" charset="0"/>
                <a:ea typeface="ＭＳ Ｐゴシック" panose="020B0600070205080204" pitchFamily="34" charset="-128"/>
                <a:cs typeface="Segoe UI Light" panose="020B0502040204020203" pitchFamily="34" charset="0"/>
              </a:rPr>
              <a:t>Official Partners</a:t>
            </a: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2832" y="1734306"/>
            <a:ext cx="649867" cy="649867"/>
          </a:xfrm>
          <a:prstGeom prst="rect">
            <a:avLst/>
          </a:prstGeom>
        </p:spPr>
      </p:pic>
      <p:pic>
        <p:nvPicPr>
          <p:cNvPr id="33" name="Picture 32"/>
          <p:cNvPicPr>
            <a:picLocks noChangeAspect="1"/>
          </p:cNvPicPr>
          <p:nvPr/>
        </p:nvPicPr>
        <p:blipFill>
          <a:blip r:embed="rId4"/>
          <a:stretch>
            <a:fillRect/>
          </a:stretch>
        </p:blipFill>
        <p:spPr>
          <a:xfrm>
            <a:off x="8189131" y="1853703"/>
            <a:ext cx="389558" cy="375727"/>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63148" y="1351908"/>
            <a:ext cx="743736" cy="313871"/>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7624" y="1315767"/>
            <a:ext cx="651044" cy="380861"/>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498" y="1262840"/>
            <a:ext cx="671608" cy="524088"/>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79603" y="1307932"/>
            <a:ext cx="1246282" cy="479165"/>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18339" y="1419915"/>
            <a:ext cx="1395590" cy="195383"/>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8471" y="1760434"/>
            <a:ext cx="512215" cy="512216"/>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70999" y="1310889"/>
            <a:ext cx="978461" cy="413434"/>
          </a:xfrm>
          <a:prstGeom prst="rect">
            <a:avLst/>
          </a:prstGeom>
        </p:spPr>
      </p:pic>
      <p:pic>
        <p:nvPicPr>
          <p:cNvPr id="27" name="Picture 2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818437" y="1335167"/>
            <a:ext cx="1026022" cy="280131"/>
          </a:xfrm>
          <a:prstGeom prst="rect">
            <a:avLst/>
          </a:prstGeom>
        </p:spPr>
      </p:pic>
      <p:pic>
        <p:nvPicPr>
          <p:cNvPr id="28" name="Picture 2" descr="cid:image001.jpg@01CCD138.C8AC4A9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59851" y="1884779"/>
            <a:ext cx="1076430" cy="2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27099" y="1805043"/>
            <a:ext cx="382062" cy="422996"/>
          </a:xfrm>
          <a:prstGeom prst="rect">
            <a:avLst/>
          </a:prstGeom>
        </p:spPr>
      </p:pic>
      <p:pic>
        <p:nvPicPr>
          <p:cNvPr id="31" name="Picture 30"/>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498940" y="1747646"/>
            <a:ext cx="614988" cy="614988"/>
          </a:xfrm>
          <a:prstGeom prst="rect">
            <a:avLst/>
          </a:prstGeom>
        </p:spPr>
      </p:pic>
      <p:pic>
        <p:nvPicPr>
          <p:cNvPr id="32" name="Picture 3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607499" y="1888506"/>
            <a:ext cx="958969" cy="320806"/>
          </a:xfrm>
          <a:prstGeom prst="rect">
            <a:avLst/>
          </a:prstGeom>
        </p:spPr>
      </p:pic>
      <p:pic>
        <p:nvPicPr>
          <p:cNvPr id="20" name="Picture 1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13289" y="3449658"/>
            <a:ext cx="477544" cy="477545"/>
          </a:xfrm>
          <a:prstGeom prst="rect">
            <a:avLst/>
          </a:prstGeom>
        </p:spPr>
      </p:pic>
      <p:pic>
        <p:nvPicPr>
          <p:cNvPr id="37" name="Picture 36"/>
          <p:cNvPicPr>
            <a:picLocks noChangeAspect="1"/>
          </p:cNvPicPr>
          <p:nvPr/>
        </p:nvPicPr>
        <p:blipFill rotWithShape="1">
          <a:blip r:embed="rId18">
            <a:extLst>
              <a:ext uri="{28A0092B-C50C-407E-A947-70E740481C1C}">
                <a14:useLocalDpi xmlns:a14="http://schemas.microsoft.com/office/drawing/2010/main" val="0"/>
              </a:ext>
            </a:extLst>
          </a:blip>
          <a:srcRect t="26955" b="27071"/>
          <a:stretch/>
        </p:blipFill>
        <p:spPr>
          <a:xfrm>
            <a:off x="1589843" y="2949324"/>
            <a:ext cx="637630" cy="293148"/>
          </a:xfrm>
          <a:prstGeom prst="rect">
            <a:avLst/>
          </a:prstGeom>
        </p:spPr>
      </p:pic>
      <p:pic>
        <p:nvPicPr>
          <p:cNvPr id="3" name="Picture 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177754" y="3446163"/>
            <a:ext cx="691580" cy="499206"/>
          </a:xfrm>
          <a:prstGeom prst="rect">
            <a:avLst/>
          </a:prstGeom>
        </p:spPr>
      </p:pic>
      <p:pic>
        <p:nvPicPr>
          <p:cNvPr id="5" name="Picture 4"/>
          <p:cNvPicPr>
            <a:picLocks noChangeAspect="1"/>
          </p:cNvPicPr>
          <p:nvPr/>
        </p:nvPicPr>
        <p:blipFill>
          <a:blip r:embed="rId20"/>
          <a:stretch>
            <a:fillRect/>
          </a:stretch>
        </p:blipFill>
        <p:spPr>
          <a:xfrm>
            <a:off x="186996" y="2980286"/>
            <a:ext cx="1181779" cy="256218"/>
          </a:xfrm>
          <a:prstGeom prst="rect">
            <a:avLst/>
          </a:prstGeom>
        </p:spPr>
      </p:pic>
      <p:pic>
        <p:nvPicPr>
          <p:cNvPr id="6" name="Picture 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496856" y="2849698"/>
            <a:ext cx="518115" cy="499769"/>
          </a:xfrm>
          <a:prstGeom prst="rect">
            <a:avLst/>
          </a:prstGeom>
        </p:spPr>
      </p:pic>
      <p:pic>
        <p:nvPicPr>
          <p:cNvPr id="22" name="Picture 21"/>
          <p:cNvPicPr>
            <a:picLocks noChangeAspect="1"/>
          </p:cNvPicPr>
          <p:nvPr/>
        </p:nvPicPr>
        <p:blipFill>
          <a:blip r:embed="rId22"/>
          <a:stretch>
            <a:fillRect/>
          </a:stretch>
        </p:blipFill>
        <p:spPr>
          <a:xfrm>
            <a:off x="3245881" y="2885123"/>
            <a:ext cx="1037003" cy="429298"/>
          </a:xfrm>
          <a:prstGeom prst="rect">
            <a:avLst/>
          </a:prstGeom>
        </p:spPr>
      </p:pic>
      <p:pic>
        <p:nvPicPr>
          <p:cNvPr id="25" name="Picture 2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204541" y="3333810"/>
            <a:ext cx="643064" cy="643065"/>
          </a:xfrm>
          <a:prstGeom prst="rect">
            <a:avLst/>
          </a:prstGeom>
        </p:spPr>
      </p:pic>
      <p:pic>
        <p:nvPicPr>
          <p:cNvPr id="44" name="Picture 43"/>
          <p:cNvPicPr>
            <a:picLocks noChangeAspect="1"/>
          </p:cNvPicPr>
          <p:nvPr/>
        </p:nvPicPr>
        <p:blipFill>
          <a:blip r:embed="rId24"/>
          <a:stretch>
            <a:fillRect/>
          </a:stretch>
        </p:blipFill>
        <p:spPr>
          <a:xfrm>
            <a:off x="2174044" y="3442086"/>
            <a:ext cx="582694" cy="464411"/>
          </a:xfrm>
          <a:prstGeom prst="rect">
            <a:avLst/>
          </a:prstGeom>
        </p:spPr>
      </p:pic>
      <p:pic>
        <p:nvPicPr>
          <p:cNvPr id="45" name="Picture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040703" y="3457420"/>
            <a:ext cx="693766" cy="487949"/>
          </a:xfrm>
          <a:prstGeom prst="rect">
            <a:avLst/>
          </a:prstGeom>
        </p:spPr>
      </p:pic>
      <p:sp>
        <p:nvSpPr>
          <p:cNvPr id="48" name="TextBox 5"/>
          <p:cNvSpPr txBox="1">
            <a:spLocks noChangeAspect="1"/>
          </p:cNvSpPr>
          <p:nvPr/>
        </p:nvSpPr>
        <p:spPr>
          <a:xfrm>
            <a:off x="649" y="2358696"/>
            <a:ext cx="9142703" cy="362407"/>
          </a:xfrm>
          <a:prstGeom prst="rect">
            <a:avLst/>
          </a:prstGeom>
          <a:solidFill>
            <a:schemeClr val="accent1">
              <a:lumMod val="60000"/>
              <a:lumOff val="40000"/>
            </a:schemeClr>
          </a:solidFill>
        </p:spPr>
        <p:txBody>
          <a:bodyPr wrap="square" anchor="ctr">
            <a:spAutoFit/>
          </a:bodyPr>
          <a:lstStyle/>
          <a:p>
            <a:pPr algn="ctr" defTabSz="685739">
              <a:lnSpc>
                <a:spcPct val="90000"/>
              </a:lnSpc>
              <a:defRPr/>
            </a:pPr>
            <a:r>
              <a:rPr lang="pt-BR" sz="1950" kern="0" spc="-46" dirty="0">
                <a:solidFill>
                  <a:srgbClr val="FFFFFF"/>
                </a:solidFill>
                <a:latin typeface="Segoe UI Light" panose="020B0502040204020203" pitchFamily="34" charset="0"/>
                <a:ea typeface="ＭＳ Ｐゴシック" panose="020B0600070205080204" pitchFamily="34" charset="-128"/>
                <a:cs typeface="Segoe UI Light" panose="020B0502040204020203" pitchFamily="34" charset="0"/>
              </a:rPr>
              <a:t>Microsoft Customers</a:t>
            </a:r>
          </a:p>
        </p:txBody>
      </p:sp>
      <p:sp>
        <p:nvSpPr>
          <p:cNvPr id="49" name="TextBox 5"/>
          <p:cNvSpPr txBox="1">
            <a:spLocks noChangeAspect="1"/>
          </p:cNvSpPr>
          <p:nvPr/>
        </p:nvSpPr>
        <p:spPr>
          <a:xfrm>
            <a:off x="649" y="4009787"/>
            <a:ext cx="9142703" cy="362407"/>
          </a:xfrm>
          <a:prstGeom prst="rect">
            <a:avLst/>
          </a:prstGeom>
          <a:solidFill>
            <a:schemeClr val="accent1">
              <a:lumMod val="60000"/>
              <a:lumOff val="40000"/>
            </a:schemeClr>
          </a:solidFill>
        </p:spPr>
        <p:txBody>
          <a:bodyPr wrap="square" anchor="ctr">
            <a:spAutoFit/>
          </a:bodyPr>
          <a:lstStyle/>
          <a:p>
            <a:pPr algn="ctr" defTabSz="685739">
              <a:lnSpc>
                <a:spcPct val="90000"/>
              </a:lnSpc>
              <a:defRPr/>
            </a:pPr>
            <a:r>
              <a:rPr lang="pt-BR" sz="1950" kern="0" spc="-46" dirty="0">
                <a:solidFill>
                  <a:srgbClr val="FFFFFF"/>
                </a:solidFill>
                <a:latin typeface="Segoe UI Light" panose="020B0502040204020203" pitchFamily="34" charset="0"/>
                <a:ea typeface="ＭＳ Ｐゴシック" panose="020B0600070205080204" pitchFamily="34" charset="-128"/>
                <a:cs typeface="Segoe UI Light" panose="020B0502040204020203" pitchFamily="34" charset="0"/>
              </a:rPr>
              <a:t>Marketplace Partners &amp; Supporters</a:t>
            </a:r>
          </a:p>
        </p:txBody>
      </p:sp>
      <p:pic>
        <p:nvPicPr>
          <p:cNvPr id="34" name="Picture 33"/>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3071729" y="4496961"/>
            <a:ext cx="1035768" cy="526661"/>
          </a:xfrm>
          <a:prstGeom prst="rect">
            <a:avLst/>
          </a:prstGeom>
        </p:spPr>
      </p:pic>
      <p:pic>
        <p:nvPicPr>
          <p:cNvPr id="35" name="Picture 34"/>
          <p:cNvPicPr>
            <a:picLocks noChangeAspect="1"/>
          </p:cNvPicPr>
          <p:nvPr/>
        </p:nvPicPr>
        <p:blipFill>
          <a:blip r:embed="rId27"/>
          <a:stretch>
            <a:fillRect/>
          </a:stretch>
        </p:blipFill>
        <p:spPr>
          <a:xfrm>
            <a:off x="4762980" y="4547166"/>
            <a:ext cx="868534" cy="487764"/>
          </a:xfrm>
          <a:prstGeom prst="rect">
            <a:avLst/>
          </a:prstGeom>
        </p:spPr>
      </p:pic>
      <p:pic>
        <p:nvPicPr>
          <p:cNvPr id="36" name="Picture 35"/>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265735" y="4467525"/>
            <a:ext cx="1032699" cy="619357"/>
          </a:xfrm>
          <a:prstGeom prst="rect">
            <a:avLst/>
          </a:prstGeom>
        </p:spPr>
      </p:pic>
      <p:pic>
        <p:nvPicPr>
          <p:cNvPr id="38" name="Picture 37"/>
          <p:cNvPicPr>
            <a:picLocks noChangeAspect="1"/>
          </p:cNvPicPr>
          <p:nvPr/>
        </p:nvPicPr>
        <p:blipFill>
          <a:blip r:embed="rId29"/>
          <a:stretch>
            <a:fillRect/>
          </a:stretch>
        </p:blipFill>
        <p:spPr>
          <a:xfrm>
            <a:off x="4551159" y="2928558"/>
            <a:ext cx="1257193" cy="334680"/>
          </a:xfrm>
          <a:prstGeom prst="rect">
            <a:avLst/>
          </a:prstGeom>
        </p:spPr>
      </p:pic>
      <p:pic>
        <p:nvPicPr>
          <p:cNvPr id="39" name="Picture 38"/>
          <p:cNvPicPr>
            <a:picLocks noChangeAspect="1"/>
          </p:cNvPicPr>
          <p:nvPr/>
        </p:nvPicPr>
        <p:blipFill>
          <a:blip r:embed="rId30"/>
          <a:stretch>
            <a:fillRect/>
          </a:stretch>
        </p:blipFill>
        <p:spPr>
          <a:xfrm>
            <a:off x="6151139" y="2877762"/>
            <a:ext cx="1476294" cy="390906"/>
          </a:xfrm>
          <a:prstGeom prst="rect">
            <a:avLst/>
          </a:prstGeom>
        </p:spPr>
      </p:pic>
      <p:pic>
        <p:nvPicPr>
          <p:cNvPr id="40" name="Picture 39"/>
          <p:cNvPicPr>
            <a:picLocks noChangeAspect="1"/>
          </p:cNvPicPr>
          <p:nvPr/>
        </p:nvPicPr>
        <p:blipFill>
          <a:blip r:embed="rId31"/>
          <a:stretch>
            <a:fillRect/>
          </a:stretch>
        </p:blipFill>
        <p:spPr>
          <a:xfrm>
            <a:off x="7914976" y="2717163"/>
            <a:ext cx="745967" cy="641196"/>
          </a:xfrm>
          <a:prstGeom prst="rect">
            <a:avLst/>
          </a:prstGeom>
        </p:spPr>
      </p:pic>
      <p:pic>
        <p:nvPicPr>
          <p:cNvPr id="42" name="Picture 41"/>
          <p:cNvPicPr>
            <a:picLocks noChangeAspect="1"/>
          </p:cNvPicPr>
          <p:nvPr/>
        </p:nvPicPr>
        <p:blipFill>
          <a:blip r:embed="rId32"/>
          <a:stretch>
            <a:fillRect/>
          </a:stretch>
        </p:blipFill>
        <p:spPr>
          <a:xfrm>
            <a:off x="4000186" y="3570393"/>
            <a:ext cx="1525589" cy="269374"/>
          </a:xfrm>
          <a:prstGeom prst="rect">
            <a:avLst/>
          </a:prstGeom>
        </p:spPr>
      </p:pic>
      <p:pic>
        <p:nvPicPr>
          <p:cNvPr id="46" name="Picture 45"/>
          <p:cNvPicPr>
            <a:picLocks noChangeAspect="1"/>
          </p:cNvPicPr>
          <p:nvPr/>
        </p:nvPicPr>
        <p:blipFill>
          <a:blip r:embed="rId33"/>
          <a:stretch>
            <a:fillRect/>
          </a:stretch>
        </p:blipFill>
        <p:spPr>
          <a:xfrm>
            <a:off x="5882060" y="3381421"/>
            <a:ext cx="896812" cy="599875"/>
          </a:xfrm>
          <a:prstGeom prst="rect">
            <a:avLst/>
          </a:prstGeom>
        </p:spPr>
      </p:pic>
      <p:pic>
        <p:nvPicPr>
          <p:cNvPr id="47" name="Picture 46"/>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473347" y="4467524"/>
            <a:ext cx="647047" cy="647047"/>
          </a:xfrm>
          <a:prstGeom prst="rect">
            <a:avLst/>
          </a:prstGeom>
        </p:spPr>
      </p:pic>
      <p:pic>
        <p:nvPicPr>
          <p:cNvPr id="50" name="Picture 49"/>
          <p:cNvPicPr>
            <a:picLocks noChangeAspect="1"/>
          </p:cNvPicPr>
          <p:nvPr/>
        </p:nvPicPr>
        <p:blipFill>
          <a:blip r:embed="rId35"/>
          <a:stretch>
            <a:fillRect/>
          </a:stretch>
        </p:blipFill>
        <p:spPr>
          <a:xfrm>
            <a:off x="7750083" y="4418650"/>
            <a:ext cx="921582" cy="674210"/>
          </a:xfrm>
          <a:prstGeom prst="rect">
            <a:avLst/>
          </a:prstGeom>
        </p:spPr>
      </p:pic>
      <p:pic>
        <p:nvPicPr>
          <p:cNvPr id="52" name="Picture 51"/>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305845" y="3349874"/>
            <a:ext cx="939913" cy="563709"/>
          </a:xfrm>
          <a:prstGeom prst="rect">
            <a:avLst/>
          </a:prstGeom>
        </p:spPr>
      </p:pic>
      <p:pic>
        <p:nvPicPr>
          <p:cNvPr id="7" name="Picture 6"/>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629381" y="4524162"/>
            <a:ext cx="939415" cy="507420"/>
          </a:xfrm>
          <a:prstGeom prst="rect">
            <a:avLst/>
          </a:prstGeom>
        </p:spPr>
      </p:pic>
      <p:sp>
        <p:nvSpPr>
          <p:cNvPr id="43" name="Rectangle 42"/>
          <p:cNvSpPr/>
          <p:nvPr/>
        </p:nvSpPr>
        <p:spPr bwMode="auto">
          <a:xfrm>
            <a:off x="649" y="1250425"/>
            <a:ext cx="9142703" cy="111983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algn="ctr" defTabSz="699291" fontAlgn="base">
              <a:lnSpc>
                <a:spcPct val="90000"/>
              </a:lnSpc>
              <a:spcBef>
                <a:spcPct val="0"/>
              </a:spcBef>
              <a:spcAft>
                <a:spcPct val="0"/>
              </a:spcAft>
              <a:defRPr/>
            </a:pPr>
            <a:endParaRPr lang="pt-PT"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51" name="Rectangle 50"/>
          <p:cNvSpPr/>
          <p:nvPr/>
        </p:nvSpPr>
        <p:spPr bwMode="auto">
          <a:xfrm>
            <a:off x="649" y="2722711"/>
            <a:ext cx="9142703" cy="124062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algn="ctr" defTabSz="699291" fontAlgn="base">
              <a:lnSpc>
                <a:spcPct val="90000"/>
              </a:lnSpc>
              <a:spcBef>
                <a:spcPct val="0"/>
              </a:spcBef>
              <a:spcAft>
                <a:spcPct val="0"/>
              </a:spcAft>
              <a:defRPr/>
            </a:pPr>
            <a:endParaRPr lang="pt-PT"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53" name="Rectangle 52"/>
          <p:cNvSpPr/>
          <p:nvPr/>
        </p:nvSpPr>
        <p:spPr bwMode="auto">
          <a:xfrm>
            <a:off x="-45466" y="4411272"/>
            <a:ext cx="9142703" cy="70329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algn="ctr" defTabSz="699291" fontAlgn="base">
              <a:lnSpc>
                <a:spcPct val="90000"/>
              </a:lnSpc>
              <a:spcBef>
                <a:spcPct val="0"/>
              </a:spcBef>
              <a:spcAft>
                <a:spcPct val="0"/>
              </a:spcAft>
              <a:defRPr/>
            </a:pPr>
            <a:endParaRPr lang="pt-PT" kern="0" dirty="0" err="1">
              <a:gradFill>
                <a:gsLst>
                  <a:gs pos="0">
                    <a:srgbClr val="FFFFFF"/>
                  </a:gs>
                  <a:gs pos="100000">
                    <a:srgbClr val="FFFFFF"/>
                  </a:gs>
                </a:gsLst>
                <a:lin ang="5400000" scaled="0"/>
              </a:gradFill>
              <a:ea typeface="Segoe UI" pitchFamily="34" charset="0"/>
              <a:cs typeface="Segoe UI" pitchFamily="34" charset="0"/>
            </a:endParaRPr>
          </a:p>
        </p:txBody>
      </p:sp>
      <p:pic>
        <p:nvPicPr>
          <p:cNvPr id="54" name="Picture 53"/>
          <p:cNvPicPr>
            <a:picLocks noChangeAspect="1"/>
          </p:cNvPicPr>
          <p:nvPr/>
        </p:nvPicPr>
        <p:blipFill rotWithShape="1">
          <a:blip r:embed="rId3" cstate="print">
            <a:extLst>
              <a:ext uri="{28A0092B-C50C-407E-A947-70E740481C1C}">
                <a14:useLocalDpi xmlns:a14="http://schemas.microsoft.com/office/drawing/2010/main" val="0"/>
              </a:ext>
            </a:extLst>
          </a:blip>
          <a:srcRect t="17025" b="21518"/>
          <a:stretch/>
        </p:blipFill>
        <p:spPr>
          <a:xfrm>
            <a:off x="1654208" y="1933693"/>
            <a:ext cx="649867" cy="399390"/>
          </a:xfrm>
          <a:prstGeom prst="rect">
            <a:avLst/>
          </a:prstGeom>
        </p:spPr>
      </p:pic>
      <p:pic>
        <p:nvPicPr>
          <p:cNvPr id="55" name="Picture 54"/>
          <p:cNvPicPr>
            <a:picLocks noChangeAspect="1"/>
          </p:cNvPicPr>
          <p:nvPr/>
        </p:nvPicPr>
        <p:blipFill>
          <a:blip r:embed="rId4"/>
          <a:stretch>
            <a:fillRect/>
          </a:stretch>
        </p:blipFill>
        <p:spPr>
          <a:xfrm>
            <a:off x="8671666" y="1842793"/>
            <a:ext cx="389558" cy="375727"/>
          </a:xfrm>
          <a:prstGeom prst="rect">
            <a:avLst/>
          </a:prstGeom>
        </p:spPr>
      </p:pic>
      <p:pic>
        <p:nvPicPr>
          <p:cNvPr id="56" name="Picture 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3519" y="1405766"/>
            <a:ext cx="536054" cy="313592"/>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48" y="1305629"/>
            <a:ext cx="566989" cy="442449"/>
          </a:xfrm>
          <a:prstGeom prst="rect">
            <a:avLst/>
          </a:prstGeom>
        </p:spPr>
      </p:pic>
      <p:pic>
        <p:nvPicPr>
          <p:cNvPr id="58" name="Picture 57"/>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2953751" y="1486023"/>
            <a:ext cx="914570" cy="128041"/>
          </a:xfrm>
          <a:prstGeom prst="rect">
            <a:avLst/>
          </a:prstGeom>
        </p:spPr>
      </p:pic>
      <p:pic>
        <p:nvPicPr>
          <p:cNvPr id="59" name="Picture 58"/>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7705149" y="1299793"/>
            <a:ext cx="416854" cy="416854"/>
          </a:xfrm>
          <a:prstGeom prst="rect">
            <a:avLst/>
          </a:prstGeom>
        </p:spPr>
      </p:pic>
      <p:pic>
        <p:nvPicPr>
          <p:cNvPr id="60" name="Picture 5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56393" y="1420005"/>
            <a:ext cx="792556" cy="334883"/>
          </a:xfrm>
          <a:prstGeom prst="rect">
            <a:avLst/>
          </a:prstGeom>
        </p:spPr>
      </p:pic>
      <p:pic>
        <p:nvPicPr>
          <p:cNvPr id="61" name="Picture 60"/>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670190" y="1398735"/>
            <a:ext cx="875288" cy="238977"/>
          </a:xfrm>
          <a:prstGeom prst="rect">
            <a:avLst/>
          </a:prstGeom>
        </p:spPr>
      </p:pic>
      <p:pic>
        <p:nvPicPr>
          <p:cNvPr id="62" name="Picture 6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03360" y="1828667"/>
            <a:ext cx="421781" cy="466971"/>
          </a:xfrm>
          <a:prstGeom prst="rect">
            <a:avLst/>
          </a:prstGeom>
        </p:spPr>
      </p:pic>
      <p:pic>
        <p:nvPicPr>
          <p:cNvPr id="63" name="Picture 62"/>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088299" y="1698376"/>
            <a:ext cx="649098" cy="649098"/>
          </a:xfrm>
          <a:prstGeom prst="rect">
            <a:avLst/>
          </a:prstGeom>
        </p:spPr>
      </p:pic>
      <p:pic>
        <p:nvPicPr>
          <p:cNvPr id="64" name="Picture 6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956301" y="1935225"/>
            <a:ext cx="821854" cy="274937"/>
          </a:xfrm>
          <a:prstGeom prst="rect">
            <a:avLst/>
          </a:prstGeom>
        </p:spPr>
      </p:pic>
      <p:pic>
        <p:nvPicPr>
          <p:cNvPr id="65" name="Picture 2" descr="http://www.fundacaoliga.pt/media/38/Image/ArquivoNoticias/lgTagusPark.gif"/>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7766677" y="1794806"/>
            <a:ext cx="664090" cy="42371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https://pbs.twimg.com/profile_images/573923963547426816/N23g9idH.png"/>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7034295" y="1738975"/>
            <a:ext cx="609047" cy="609047"/>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https://media.licdn.com/mpr/mpr/shrink_200_200/AAEAAQAAAAAAAAQDAAAAJGExNjZmMzg5LTI2NDItNDk0YS05MDdiLTlhZjVlNTkwYmQ2Nw.png"/>
          <p:cNvPicPr>
            <a:picLocks noChangeAspect="1" noChangeArrowheads="1"/>
          </p:cNvPicPr>
          <p:nvPr/>
        </p:nvPicPr>
        <p:blipFill rotWithShape="1">
          <a:blip r:embed="rId42">
            <a:extLst>
              <a:ext uri="{28A0092B-C50C-407E-A947-70E740481C1C}">
                <a14:useLocalDpi xmlns:a14="http://schemas.microsoft.com/office/drawing/2010/main" val="0"/>
              </a:ext>
            </a:extLst>
          </a:blip>
          <a:srcRect l="-1" t="33366" r="-3078" b="33646"/>
          <a:stretch/>
        </p:blipFill>
        <p:spPr bwMode="auto">
          <a:xfrm>
            <a:off x="3245959" y="1933694"/>
            <a:ext cx="1021985" cy="32705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8" descr="http://sjm.startuppirates.org/wp-content/uploads/2012/06/sanjotec1.png"/>
          <p:cNvPicPr>
            <a:picLocks noChangeAspect="1" noChangeArrowheads="1"/>
          </p:cNvPicPr>
          <p:nvPr/>
        </p:nvPicPr>
        <p:blipFill rotWithShape="1">
          <a:blip r:embed="rId43" cstate="print">
            <a:extLst>
              <a:ext uri="{28A0092B-C50C-407E-A947-70E740481C1C}">
                <a14:useLocalDpi xmlns:a14="http://schemas.microsoft.com/office/drawing/2010/main" val="0"/>
              </a:ext>
            </a:extLst>
          </a:blip>
          <a:srcRect l="16566" t="4049" r="21244" b="8716"/>
          <a:stretch/>
        </p:blipFill>
        <p:spPr bwMode="auto">
          <a:xfrm>
            <a:off x="2517355" y="1855021"/>
            <a:ext cx="477114" cy="406612"/>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0" descr="http://www.novabasecapital.pt/Images/header_logo.jpg"/>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950344" y="1823057"/>
            <a:ext cx="568318" cy="52192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2" descr="https://www.ipn.pt/si/fotos/eventos/1415385287267.jpg;jsessionid=CD04C99DA1F31D061BDE0A089B88BCAA"/>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189689" y="1943703"/>
            <a:ext cx="567317" cy="28063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4" descr="http://www.hovionecapital.com/temas/hovione/images/logo_topo.png"/>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8149100" y="1415168"/>
            <a:ext cx="951654" cy="25098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5813911" y="1405765"/>
            <a:ext cx="696609" cy="325235"/>
          </a:xfrm>
          <a:prstGeom prst="rect">
            <a:avLst/>
          </a:prstGeom>
        </p:spPr>
      </p:pic>
      <p:pic>
        <p:nvPicPr>
          <p:cNvPr id="73" name="Picture 16" descr="http://www.optisigma.pt/editor/wp-content/uploads/2014/12/logostartersmall3.png"/>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3960412" y="1421151"/>
            <a:ext cx="800272" cy="22908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8" descr="http://events.investhorizon.eu/userfiles/image/2015%20Digital%20Tech%20Summit/Caixa%20Capital%20Current%20Logo.jpg"/>
          <p:cNvPicPr>
            <a:picLocks noChangeAspect="1" noChangeArrowheads="1"/>
          </p:cNvPicPr>
          <p:nvPr/>
        </p:nvPicPr>
        <p:blipFill rotWithShape="1">
          <a:blip r:embed="rId49" cstate="print">
            <a:extLst>
              <a:ext uri="{28A0092B-C50C-407E-A947-70E740481C1C}">
                <a14:useLocalDpi xmlns:a14="http://schemas.microsoft.com/office/drawing/2010/main" val="0"/>
              </a:ext>
            </a:extLst>
          </a:blip>
          <a:srcRect r="9786" b="24759"/>
          <a:stretch/>
        </p:blipFill>
        <p:spPr bwMode="auto">
          <a:xfrm>
            <a:off x="2070121" y="1359887"/>
            <a:ext cx="767926" cy="387363"/>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0" descr="https://media.licdn.com/mpr/mpr/shrink_200_200/AAEAAQAAAAAAAAZCAAAAJDU5MTY2MTAyLWY5Y2EtNDVlMS05YTcyLWJiMmU1MjlmYmUwZA.png"/>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1362846" y="1340403"/>
            <a:ext cx="555423" cy="55542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11144" y="3513473"/>
            <a:ext cx="360812" cy="360812"/>
          </a:xfrm>
          <a:prstGeom prst="rect">
            <a:avLst/>
          </a:prstGeom>
        </p:spPr>
      </p:pic>
      <p:pic>
        <p:nvPicPr>
          <p:cNvPr id="77" name="Picture 76"/>
          <p:cNvPicPr>
            <a:picLocks noChangeAspect="1"/>
          </p:cNvPicPr>
          <p:nvPr/>
        </p:nvPicPr>
        <p:blipFill rotWithShape="1">
          <a:blip r:embed="rId18">
            <a:extLst>
              <a:ext uri="{28A0092B-C50C-407E-A947-70E740481C1C}">
                <a14:useLocalDpi xmlns:a14="http://schemas.microsoft.com/office/drawing/2010/main" val="0"/>
              </a:ext>
            </a:extLst>
          </a:blip>
          <a:srcRect t="26955" b="27071"/>
          <a:stretch/>
        </p:blipFill>
        <p:spPr>
          <a:xfrm>
            <a:off x="1252290" y="2967165"/>
            <a:ext cx="493415" cy="226846"/>
          </a:xfrm>
          <a:prstGeom prst="rect">
            <a:avLst/>
          </a:prstGeom>
        </p:spPr>
      </p:pic>
      <p:pic>
        <p:nvPicPr>
          <p:cNvPr id="78" name="Picture 7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336076" y="3375081"/>
            <a:ext cx="691580" cy="499206"/>
          </a:xfrm>
          <a:prstGeom prst="rect">
            <a:avLst/>
          </a:prstGeom>
        </p:spPr>
      </p:pic>
      <p:pic>
        <p:nvPicPr>
          <p:cNvPr id="79" name="Picture 78"/>
          <p:cNvPicPr>
            <a:picLocks noChangeAspect="1"/>
          </p:cNvPicPr>
          <p:nvPr/>
        </p:nvPicPr>
        <p:blipFill>
          <a:blip r:embed="rId20"/>
          <a:stretch>
            <a:fillRect/>
          </a:stretch>
        </p:blipFill>
        <p:spPr>
          <a:xfrm>
            <a:off x="48025" y="2999344"/>
            <a:ext cx="914385" cy="198245"/>
          </a:xfrm>
          <a:prstGeom prst="rect">
            <a:avLst/>
          </a:prstGeom>
        </p:spPr>
      </p:pic>
      <p:pic>
        <p:nvPicPr>
          <p:cNvPr id="80" name="Picture 79"/>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2611509" y="2859823"/>
            <a:ext cx="436903" cy="421432"/>
          </a:xfrm>
          <a:prstGeom prst="rect">
            <a:avLst/>
          </a:prstGeom>
        </p:spPr>
      </p:pic>
      <p:pic>
        <p:nvPicPr>
          <p:cNvPr id="81" name="Picture 80"/>
          <p:cNvPicPr>
            <a:picLocks noChangeAspect="1"/>
          </p:cNvPicPr>
          <p:nvPr/>
        </p:nvPicPr>
        <p:blipFill>
          <a:blip r:embed="rId22"/>
          <a:stretch>
            <a:fillRect/>
          </a:stretch>
        </p:blipFill>
        <p:spPr>
          <a:xfrm>
            <a:off x="6138008" y="2855461"/>
            <a:ext cx="1037003" cy="429298"/>
          </a:xfrm>
          <a:prstGeom prst="rect">
            <a:avLst/>
          </a:prstGeom>
        </p:spPr>
      </p:pic>
      <p:pic>
        <p:nvPicPr>
          <p:cNvPr id="82" name="Picture 8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643343" y="3357443"/>
            <a:ext cx="643064" cy="643065"/>
          </a:xfrm>
          <a:prstGeom prst="rect">
            <a:avLst/>
          </a:prstGeom>
        </p:spPr>
      </p:pic>
      <p:pic>
        <p:nvPicPr>
          <p:cNvPr id="83" name="Picture 82"/>
          <p:cNvPicPr>
            <a:picLocks noChangeAspect="1"/>
          </p:cNvPicPr>
          <p:nvPr/>
        </p:nvPicPr>
        <p:blipFill>
          <a:blip r:embed="rId24"/>
          <a:stretch>
            <a:fillRect/>
          </a:stretch>
        </p:blipFill>
        <p:spPr>
          <a:xfrm>
            <a:off x="4534059" y="3525578"/>
            <a:ext cx="422334" cy="336603"/>
          </a:xfrm>
          <a:prstGeom prst="rect">
            <a:avLst/>
          </a:prstGeom>
        </p:spPr>
      </p:pic>
      <p:pic>
        <p:nvPicPr>
          <p:cNvPr id="84" name="Picture 83"/>
          <p:cNvPicPr>
            <a:picLocks noChangeAspect="1"/>
          </p:cNvPicPr>
          <p:nvPr/>
        </p:nvPicPr>
        <p:blipFill>
          <a:blip r:embed="rId29"/>
          <a:stretch>
            <a:fillRect/>
          </a:stretch>
        </p:blipFill>
        <p:spPr>
          <a:xfrm>
            <a:off x="61043" y="3619075"/>
            <a:ext cx="892382" cy="237563"/>
          </a:xfrm>
          <a:prstGeom prst="rect">
            <a:avLst/>
          </a:prstGeom>
        </p:spPr>
      </p:pic>
      <p:pic>
        <p:nvPicPr>
          <p:cNvPr id="85" name="Picture 84"/>
          <p:cNvPicPr>
            <a:picLocks noChangeAspect="1"/>
          </p:cNvPicPr>
          <p:nvPr/>
        </p:nvPicPr>
        <p:blipFill>
          <a:blip r:embed="rId30"/>
          <a:stretch>
            <a:fillRect/>
          </a:stretch>
        </p:blipFill>
        <p:spPr>
          <a:xfrm>
            <a:off x="1133287" y="3588821"/>
            <a:ext cx="1125685" cy="298069"/>
          </a:xfrm>
          <a:prstGeom prst="rect">
            <a:avLst/>
          </a:prstGeom>
        </p:spPr>
      </p:pic>
      <p:pic>
        <p:nvPicPr>
          <p:cNvPr id="86" name="Picture 85"/>
          <p:cNvPicPr>
            <a:picLocks noChangeAspect="1"/>
          </p:cNvPicPr>
          <p:nvPr/>
        </p:nvPicPr>
        <p:blipFill>
          <a:blip r:embed="rId31"/>
          <a:stretch>
            <a:fillRect/>
          </a:stretch>
        </p:blipFill>
        <p:spPr>
          <a:xfrm>
            <a:off x="2431360" y="3520737"/>
            <a:ext cx="500119" cy="429877"/>
          </a:xfrm>
          <a:prstGeom prst="rect">
            <a:avLst/>
          </a:prstGeom>
        </p:spPr>
      </p:pic>
      <p:pic>
        <p:nvPicPr>
          <p:cNvPr id="87" name="Picture 86"/>
          <p:cNvPicPr>
            <a:picLocks noChangeAspect="1"/>
          </p:cNvPicPr>
          <p:nvPr/>
        </p:nvPicPr>
        <p:blipFill>
          <a:blip r:embed="rId32"/>
          <a:stretch>
            <a:fillRect/>
          </a:stretch>
        </p:blipFill>
        <p:spPr>
          <a:xfrm>
            <a:off x="5151150" y="3629752"/>
            <a:ext cx="934252" cy="164961"/>
          </a:xfrm>
          <a:prstGeom prst="rect">
            <a:avLst/>
          </a:prstGeom>
        </p:spPr>
      </p:pic>
      <p:pic>
        <p:nvPicPr>
          <p:cNvPr id="88" name="Picture 87"/>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3060069" y="3494530"/>
            <a:ext cx="725981" cy="435404"/>
          </a:xfrm>
          <a:prstGeom prst="rect">
            <a:avLst/>
          </a:prstGeom>
        </p:spPr>
      </p:pic>
      <p:pic>
        <p:nvPicPr>
          <p:cNvPr id="89" name="Picture 22" descr="https://upload.wikimedia.org/wikipedia/commons/thumb/a/af/Impresa.svg/200px-Impresa.svg.png"/>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4097075" y="2917821"/>
            <a:ext cx="612570" cy="318537"/>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4" descr="https://www.portaldocidadao.pt/image/journal/article?img_id=876837&amp;t=1423790894109"/>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3310550" y="2934353"/>
            <a:ext cx="500340" cy="346902"/>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6" descr="http://www.slbenfica.pt/Portals/_default/Skins/SLB/images/hp_logo.png"/>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6243113" y="3420209"/>
            <a:ext cx="498298" cy="49424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8" descr="https://upload.wikimedia.org/wikipedia/pt/e/e1/Media-capital-logo-certo-300x224.png"/>
          <p:cNvPicPr>
            <a:picLocks noChangeAspect="1" noChangeArrowheads="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8363434" y="2860546"/>
            <a:ext cx="636863" cy="402088"/>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30" descr="http://www.flytap.com/prjdir/flytap/images/logo_tap_print.gif"/>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6936211" y="3531914"/>
            <a:ext cx="707131" cy="335709"/>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34" descr="http://www.josedemellosaude.pt/img/logoJMS.jpg?4966"/>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4999108" y="2945201"/>
            <a:ext cx="1019267" cy="253774"/>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36" descr="https://www.indice.eu/pt/img/news/88050.jpg"/>
          <p:cNvPicPr>
            <a:picLocks noChangeAspect="1" noChangeArrowheads="1"/>
          </p:cNvPicPr>
          <p:nvPr/>
        </p:nvPicPr>
        <p:blipFill>
          <a:blip r:embed="rId59" cstate="print">
            <a:extLst>
              <a:ext uri="{28A0092B-C50C-407E-A947-70E740481C1C}">
                <a14:useLocalDpi xmlns:a14="http://schemas.microsoft.com/office/drawing/2010/main" val="0"/>
              </a:ext>
            </a:extLst>
          </a:blip>
          <a:srcRect/>
          <a:stretch>
            <a:fillRect/>
          </a:stretch>
        </p:blipFill>
        <p:spPr bwMode="auto">
          <a:xfrm>
            <a:off x="7363104" y="2949001"/>
            <a:ext cx="880698" cy="22612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38" descr="https://www.ctt.pt/contentAsset/raw-data/7d546eed-2742-4764-8631-4e44f8b888d9/imagem"/>
          <p:cNvPicPr>
            <a:picLocks noChangeAspect="1" noChangeArrowheads="1"/>
          </p:cNvPicPr>
          <p:nvPr/>
        </p:nvPicPr>
        <p:blipFill rotWithShape="1">
          <a:blip r:embed="rId60" cstate="print">
            <a:extLst>
              <a:ext uri="{28A0092B-C50C-407E-A947-70E740481C1C}">
                <a14:useLocalDpi xmlns:a14="http://schemas.microsoft.com/office/drawing/2010/main" val="0"/>
              </a:ext>
            </a:extLst>
          </a:blip>
          <a:srcRect l="17554" t="13019" r="19797" b="10438"/>
          <a:stretch/>
        </p:blipFill>
        <p:spPr bwMode="auto">
          <a:xfrm>
            <a:off x="1895052" y="2870645"/>
            <a:ext cx="528683" cy="429547"/>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3955837" y="4483914"/>
            <a:ext cx="1035768" cy="526661"/>
          </a:xfrm>
          <a:prstGeom prst="rect">
            <a:avLst/>
          </a:prstGeom>
        </p:spPr>
      </p:pic>
      <p:pic>
        <p:nvPicPr>
          <p:cNvPr id="98" name="Picture 97"/>
          <p:cNvPicPr>
            <a:picLocks noChangeAspect="1"/>
          </p:cNvPicPr>
          <p:nvPr/>
        </p:nvPicPr>
        <p:blipFill>
          <a:blip r:embed="rId27"/>
          <a:stretch>
            <a:fillRect/>
          </a:stretch>
        </p:blipFill>
        <p:spPr>
          <a:xfrm>
            <a:off x="5352670" y="4503361"/>
            <a:ext cx="868534" cy="487764"/>
          </a:xfrm>
          <a:prstGeom prst="rect">
            <a:avLst/>
          </a:prstGeom>
        </p:spPr>
      </p:pic>
      <p:pic>
        <p:nvPicPr>
          <p:cNvPr id="99" name="Picture 98"/>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492418" y="4437565"/>
            <a:ext cx="1032699" cy="619357"/>
          </a:xfrm>
          <a:prstGeom prst="rect">
            <a:avLst/>
          </a:prstGeom>
        </p:spPr>
      </p:pic>
      <p:pic>
        <p:nvPicPr>
          <p:cNvPr id="100" name="Picture 99"/>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473347" y="4467524"/>
            <a:ext cx="647047" cy="647047"/>
          </a:xfrm>
          <a:prstGeom prst="rect">
            <a:avLst/>
          </a:prstGeom>
        </p:spPr>
      </p:pic>
      <p:pic>
        <p:nvPicPr>
          <p:cNvPr id="101" name="Picture 100"/>
          <p:cNvPicPr>
            <a:picLocks noChangeAspect="1"/>
          </p:cNvPicPr>
          <p:nvPr/>
        </p:nvPicPr>
        <p:blipFill>
          <a:blip r:embed="rId35"/>
          <a:stretch>
            <a:fillRect/>
          </a:stretch>
        </p:blipFill>
        <p:spPr>
          <a:xfrm>
            <a:off x="7796331" y="4418650"/>
            <a:ext cx="921582" cy="674210"/>
          </a:xfrm>
          <a:prstGeom prst="rect">
            <a:avLst/>
          </a:prstGeom>
        </p:spPr>
      </p:pic>
      <p:pic>
        <p:nvPicPr>
          <p:cNvPr id="102" name="Picture 101"/>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2866216" y="4541260"/>
            <a:ext cx="939415" cy="507420"/>
          </a:xfrm>
          <a:prstGeom prst="rect">
            <a:avLst/>
          </a:prstGeom>
        </p:spPr>
      </p:pic>
      <p:pic>
        <p:nvPicPr>
          <p:cNvPr id="103" name="Picture 32" descr="http://vivertelheiras.pt/wp-content/uploads/2013/10/CML.jpg"/>
          <p:cNvPicPr>
            <a:picLocks noChangeAspect="1" noChangeArrowheads="1"/>
          </p:cNvPicPr>
          <p:nvPr/>
        </p:nvPicPr>
        <p:blipFill rotWithShape="1">
          <a:blip r:embed="rId61" cstate="print">
            <a:extLst>
              <a:ext uri="{28A0092B-C50C-407E-A947-70E740481C1C}">
                <a14:useLocalDpi xmlns:a14="http://schemas.microsoft.com/office/drawing/2010/main" val="0"/>
              </a:ext>
            </a:extLst>
          </a:blip>
          <a:srcRect l="14416" t="20868" r="13322" b="17047"/>
          <a:stretch/>
        </p:blipFill>
        <p:spPr bwMode="auto">
          <a:xfrm>
            <a:off x="1375209" y="4548201"/>
            <a:ext cx="1256664" cy="417479"/>
          </a:xfrm>
          <a:prstGeom prst="rect">
            <a:avLst/>
          </a:prstGeom>
          <a:noFill/>
          <a:extLst>
            <a:ext uri="{909E8E84-426E-40dd-AFC4-6F175D3DCCD1}">
              <a14:hiddenFill xmlns:a14="http://schemas.microsoft.com/office/drawing/2010/main">
                <a:solidFill>
                  <a:srgbClr val="FFFFFF"/>
                </a:solidFill>
              </a14:hiddenFill>
            </a:ext>
          </a:extLst>
        </p:spPr>
      </p:pic>
      <p:sp>
        <p:nvSpPr>
          <p:cNvPr id="104" name="Title 1"/>
          <p:cNvSpPr txBox="1">
            <a:spLocks/>
          </p:cNvSpPr>
          <p:nvPr/>
        </p:nvSpPr>
        <p:spPr>
          <a:xfrm>
            <a:off x="108389" y="193378"/>
            <a:ext cx="8740641" cy="674653"/>
          </a:xfrm>
          <a:prstGeom prst="rect">
            <a:avLst/>
          </a:prstGeom>
        </p:spPr>
        <p:txBody>
          <a:bodyPr/>
          <a:lstStyle>
            <a:defPPr>
              <a:defRPr lang="pt-PT"/>
            </a:defPPr>
            <a:lvl1pPr marR="0" lvl="0" indent="0" algn="ctr" defTabSz="914225" fontAlgn="auto">
              <a:lnSpc>
                <a:spcPct val="90000"/>
              </a:lnSpc>
              <a:spcBef>
                <a:spcPct val="0"/>
              </a:spcBef>
              <a:spcAft>
                <a:spcPts val="0"/>
              </a:spcAft>
              <a:buClrTx/>
              <a:buSzTx/>
              <a:buFontTx/>
              <a:buNone/>
              <a:tabLst/>
              <a:defRPr kumimoji="0" sz="4200" b="1" i="0" u="none" strike="noStrike" cap="none" spc="-100" normalizeH="0" baseline="0">
                <a:ln w="3175">
                  <a:noFill/>
                </a:ln>
                <a:solidFill>
                  <a:schemeClr val="bg2">
                    <a:lumMod val="25000"/>
                  </a:schemeClr>
                </a:solidFill>
                <a:effectLst/>
                <a:uLnTx/>
                <a:uFillTx/>
                <a:latin typeface="Segoe UI Light" panose="020B0502040204020203" pitchFamily="34" charset="0"/>
                <a:cs typeface="Segoe UI Light" panose="020B0502040204020203" pitchFamily="34" charset="0"/>
              </a:defRPr>
            </a:lvl1pPr>
          </a:lstStyle>
          <a:p>
            <a:pPr algn="l" defTabSz="685607">
              <a:defRPr/>
            </a:pPr>
            <a:r>
              <a:rPr lang="en-GB" sz="3150" kern="0" spc="-75" dirty="0" err="1">
                <a:solidFill>
                  <a:srgbClr val="4A7DAB"/>
                </a:solidFill>
              </a:rPr>
              <a:t>Ativar</a:t>
            </a:r>
            <a:r>
              <a:rPr lang="en-GB" sz="3150" kern="0" spc="-75" dirty="0">
                <a:solidFill>
                  <a:srgbClr val="4A7DAB"/>
                </a:solidFill>
              </a:rPr>
              <a:t> Portugal success: big </a:t>
            </a:r>
            <a:r>
              <a:rPr lang="en-GB" sz="3150" kern="0" spc="-75" dirty="0" err="1">
                <a:solidFill>
                  <a:srgbClr val="4A7DAB"/>
                </a:solidFill>
              </a:rPr>
              <a:t>ecossystem</a:t>
            </a:r>
            <a:endParaRPr lang="en-GB" sz="3150" kern="0" spc="-75" dirty="0">
              <a:solidFill>
                <a:srgbClr val="4A7DAB"/>
              </a:solidFill>
            </a:endParaRPr>
          </a:p>
        </p:txBody>
      </p:sp>
    </p:spTree>
    <p:extLst>
      <p:ext uri="{BB962C8B-B14F-4D97-AF65-F5344CB8AC3E}">
        <p14:creationId xmlns:p14="http://schemas.microsoft.com/office/powerpoint/2010/main" val="284829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9732" t="16683" r="3038" b="16815"/>
          <a:stretch/>
        </p:blipFill>
        <p:spPr>
          <a:xfrm>
            <a:off x="-10634" y="627535"/>
            <a:ext cx="9154634" cy="4608512"/>
          </a:xfrm>
          <a:prstGeom prst="rect">
            <a:avLst/>
          </a:prstGeom>
          <a:solidFill>
            <a:schemeClr val="accent6">
              <a:lumMod val="50000"/>
              <a:alpha val="84000"/>
            </a:schemeClr>
          </a:solidFill>
        </p:spPr>
      </p:pic>
      <p:sp>
        <p:nvSpPr>
          <p:cNvPr id="5" name="Session Title"/>
          <p:cNvSpPr/>
          <p:nvPr/>
        </p:nvSpPr>
        <p:spPr>
          <a:xfrm>
            <a:off x="4753769" y="987574"/>
            <a:ext cx="4176464" cy="2382496"/>
          </a:xfrm>
          <a:prstGeom prst="rect">
            <a:avLst/>
          </a:prstGeom>
          <a:solidFill>
            <a:srgbClr val="FD4D1F">
              <a:alpha val="78000"/>
            </a:srgbClr>
          </a:solidFill>
          <a:ln>
            <a:noFill/>
          </a:ln>
        </p:spPr>
        <p:txBody>
          <a:bodyPr wrap="square" lIns="179259" tIns="143407" rIns="179259" bIns="143407">
            <a:spAutoFit/>
          </a:bodyPr>
          <a:lstStyle/>
          <a:p>
            <a:pPr defTabSz="914192">
              <a:defRPr/>
            </a:pPr>
            <a:endParaRPr lang="en-US" sz="3200" b="1" kern="0" dirty="0">
              <a:gradFill>
                <a:gsLst>
                  <a:gs pos="83000">
                    <a:srgbClr val="FFFFFF"/>
                  </a:gs>
                  <a:gs pos="100000">
                    <a:srgbClr val="FFFFFF"/>
                  </a:gs>
                </a:gsLst>
                <a:lin ang="5400000" scaled="1"/>
              </a:gradFill>
              <a:latin typeface="Segoe UI Light" panose="020B0502040204020203" pitchFamily="34" charset="0"/>
              <a:cs typeface="Segoe UI Light" panose="020B0502040204020203" pitchFamily="34" charset="0"/>
            </a:endParaRPr>
          </a:p>
          <a:p>
            <a:pPr defTabSz="914192">
              <a:defRPr/>
            </a:pPr>
            <a:r>
              <a:rPr lang="en-US" sz="3200" b="1" kern="0" dirty="0">
                <a:gradFill>
                  <a:gsLst>
                    <a:gs pos="83000">
                      <a:srgbClr val="FFFFFF"/>
                    </a:gs>
                    <a:gs pos="100000">
                      <a:srgbClr val="FFFFFF"/>
                    </a:gs>
                  </a:gsLst>
                  <a:lin ang="5400000" scaled="1"/>
                </a:gradFill>
                <a:latin typeface="Segoe UI Light" panose="020B0502040204020203" pitchFamily="34" charset="0"/>
                <a:cs typeface="Segoe UI Light" panose="020B0502040204020203" pitchFamily="34" charset="0"/>
              </a:rPr>
              <a:t>Do IT, Girls!</a:t>
            </a:r>
          </a:p>
          <a:p>
            <a:pPr defTabSz="914192">
              <a:defRPr/>
            </a:pPr>
            <a:r>
              <a:rPr lang="en-US" sz="3200" b="1" kern="0" dirty="0">
                <a:gradFill>
                  <a:gsLst>
                    <a:gs pos="83000">
                      <a:srgbClr val="FFFFFF"/>
                    </a:gs>
                    <a:gs pos="100000">
                      <a:srgbClr val="FFFFFF"/>
                    </a:gs>
                  </a:gsLst>
                  <a:lin ang="5400000" scaled="1"/>
                </a:gradFill>
                <a:latin typeface="Segoe UI Light" panose="020B0502040204020203" pitchFamily="34" charset="0"/>
                <a:cs typeface="Segoe UI Light" panose="020B0502040204020203" pitchFamily="34" charset="0"/>
              </a:rPr>
              <a:t>project</a:t>
            </a:r>
          </a:p>
          <a:p>
            <a:pPr defTabSz="914192">
              <a:defRPr/>
            </a:pPr>
            <a:endParaRPr lang="en-US" sz="2000" b="1" kern="0" dirty="0">
              <a:gradFill>
                <a:gsLst>
                  <a:gs pos="83000">
                    <a:srgbClr val="FFFFFF"/>
                  </a:gs>
                  <a:gs pos="100000">
                    <a:srgbClr val="FFFFFF"/>
                  </a:gs>
                </a:gsLst>
                <a:lin ang="5400000" scaled="1"/>
              </a:gradFill>
              <a:latin typeface="Segoe UI Light" panose="020B0502040204020203" pitchFamily="34" charset="0"/>
              <a:cs typeface="Segoe UI Light" panose="020B0502040204020203" pitchFamily="34" charset="0"/>
            </a:endParaRPr>
          </a:p>
          <a:p>
            <a:pPr defTabSz="914192">
              <a:defRPr/>
            </a:pPr>
            <a:endParaRPr lang="en-US" sz="2000" b="1" kern="0" dirty="0">
              <a:gradFill>
                <a:gsLst>
                  <a:gs pos="83000">
                    <a:srgbClr val="FFFFFF"/>
                  </a:gs>
                  <a:gs pos="100000">
                    <a:srgbClr val="FFFFFF"/>
                  </a:gs>
                </a:gsLst>
                <a:lin ang="5400000" scaled="1"/>
              </a:gra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58868146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at are you going to make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696" y="-8570"/>
            <a:ext cx="9174696" cy="5160767"/>
          </a:xfrm>
          <a:prstGeom prst="rect">
            <a:avLst/>
          </a:prstGeom>
        </p:spPr>
      </p:pic>
    </p:spTree>
    <p:extLst>
      <p:ext uri="{BB962C8B-B14F-4D97-AF65-F5344CB8AC3E}">
        <p14:creationId xmlns:p14="http://schemas.microsoft.com/office/powerpoint/2010/main" val="24101192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5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552" y="534842"/>
            <a:ext cx="9803432" cy="720081"/>
          </a:xfrm>
        </p:spPr>
        <p:txBody>
          <a:bodyPr/>
          <a:lstStyle/>
          <a:p>
            <a:pPr algn="ctr"/>
            <a:r>
              <a:rPr lang="en-GB" sz="2000" dirty="0"/>
              <a:t>#MAKEWHATSNEXT – </a:t>
            </a:r>
            <a:r>
              <a:rPr lang="en-GB" sz="2000" dirty="0" err="1"/>
              <a:t>Campanha</a:t>
            </a:r>
            <a:r>
              <a:rPr lang="en-GB" sz="2000" dirty="0"/>
              <a:t> </a:t>
            </a:r>
            <a:r>
              <a:rPr lang="en-GB" sz="2000" dirty="0" err="1"/>
              <a:t>internacional</a:t>
            </a:r>
            <a:r>
              <a:rPr lang="en-GB" sz="2000" dirty="0"/>
              <a:t> </a:t>
            </a:r>
            <a:r>
              <a:rPr lang="en-GB" sz="2000" dirty="0" err="1"/>
              <a:t>corporativa</a:t>
            </a:r>
            <a:r>
              <a:rPr lang="en-GB" sz="2000" dirty="0"/>
              <a:t> Microsoft</a:t>
            </a:r>
          </a:p>
        </p:txBody>
      </p:sp>
      <p:pic>
        <p:nvPicPr>
          <p:cNvPr id="4" name="Picture 3"/>
          <p:cNvPicPr>
            <a:picLocks noChangeAspect="1"/>
          </p:cNvPicPr>
          <p:nvPr/>
        </p:nvPicPr>
        <p:blipFill>
          <a:blip r:embed="rId3"/>
          <a:stretch>
            <a:fillRect/>
          </a:stretch>
        </p:blipFill>
        <p:spPr>
          <a:xfrm>
            <a:off x="457200" y="1707654"/>
            <a:ext cx="2088232" cy="972355"/>
          </a:xfrm>
          <a:prstGeom prst="rect">
            <a:avLst/>
          </a:prstGeom>
        </p:spPr>
      </p:pic>
      <p:pic>
        <p:nvPicPr>
          <p:cNvPr id="5" name="Picture 4"/>
          <p:cNvPicPr>
            <a:picLocks noChangeAspect="1"/>
          </p:cNvPicPr>
          <p:nvPr/>
        </p:nvPicPr>
        <p:blipFill>
          <a:blip r:embed="rId4"/>
          <a:stretch>
            <a:fillRect/>
          </a:stretch>
        </p:blipFill>
        <p:spPr>
          <a:xfrm>
            <a:off x="2725720" y="1707653"/>
            <a:ext cx="1922286" cy="978793"/>
          </a:xfrm>
          <a:prstGeom prst="rect">
            <a:avLst/>
          </a:prstGeom>
        </p:spPr>
      </p:pic>
      <p:pic>
        <p:nvPicPr>
          <p:cNvPr id="6" name="Picture 5"/>
          <p:cNvPicPr>
            <a:picLocks noChangeAspect="1"/>
          </p:cNvPicPr>
          <p:nvPr/>
        </p:nvPicPr>
        <p:blipFill rotWithShape="1">
          <a:blip r:embed="rId5"/>
          <a:srcRect r="3805"/>
          <a:stretch/>
        </p:blipFill>
        <p:spPr>
          <a:xfrm>
            <a:off x="6755132" y="1707653"/>
            <a:ext cx="1939506" cy="970428"/>
          </a:xfrm>
          <a:prstGeom prst="rect">
            <a:avLst/>
          </a:prstGeom>
        </p:spPr>
      </p:pic>
      <p:pic>
        <p:nvPicPr>
          <p:cNvPr id="7" name="Picture 6"/>
          <p:cNvPicPr>
            <a:picLocks noChangeAspect="1"/>
          </p:cNvPicPr>
          <p:nvPr/>
        </p:nvPicPr>
        <p:blipFill>
          <a:blip r:embed="rId6"/>
          <a:stretch>
            <a:fillRect/>
          </a:stretch>
        </p:blipFill>
        <p:spPr>
          <a:xfrm>
            <a:off x="4844644" y="1707653"/>
            <a:ext cx="1713850" cy="970735"/>
          </a:xfrm>
          <a:prstGeom prst="rect">
            <a:avLst/>
          </a:prstGeom>
        </p:spPr>
      </p:pic>
      <p:pic>
        <p:nvPicPr>
          <p:cNvPr id="8" name="Picture 7"/>
          <p:cNvPicPr>
            <a:picLocks noChangeAspect="1"/>
          </p:cNvPicPr>
          <p:nvPr/>
        </p:nvPicPr>
        <p:blipFill>
          <a:blip r:embed="rId7"/>
          <a:stretch>
            <a:fillRect/>
          </a:stretch>
        </p:blipFill>
        <p:spPr>
          <a:xfrm>
            <a:off x="457200" y="2811697"/>
            <a:ext cx="2088232" cy="936104"/>
          </a:xfrm>
          <a:prstGeom prst="rect">
            <a:avLst/>
          </a:prstGeom>
        </p:spPr>
      </p:pic>
      <p:pic>
        <p:nvPicPr>
          <p:cNvPr id="9" name="Picture 8"/>
          <p:cNvPicPr>
            <a:picLocks noChangeAspect="1"/>
          </p:cNvPicPr>
          <p:nvPr/>
        </p:nvPicPr>
        <p:blipFill rotWithShape="1">
          <a:blip r:embed="rId8"/>
          <a:srcRect t="3083" r="4827" b="-3083"/>
          <a:stretch/>
        </p:blipFill>
        <p:spPr>
          <a:xfrm>
            <a:off x="2719339" y="2807434"/>
            <a:ext cx="1928667" cy="970284"/>
          </a:xfrm>
          <a:prstGeom prst="rect">
            <a:avLst/>
          </a:prstGeom>
        </p:spPr>
      </p:pic>
      <p:pic>
        <p:nvPicPr>
          <p:cNvPr id="10" name="Picture 9"/>
          <p:cNvPicPr>
            <a:picLocks noChangeAspect="1"/>
          </p:cNvPicPr>
          <p:nvPr/>
        </p:nvPicPr>
        <p:blipFill rotWithShape="1">
          <a:blip r:embed="rId9"/>
          <a:srcRect b="5346"/>
          <a:stretch/>
        </p:blipFill>
        <p:spPr>
          <a:xfrm>
            <a:off x="4863051" y="2807435"/>
            <a:ext cx="1695444" cy="940366"/>
          </a:xfrm>
          <a:prstGeom prst="rect">
            <a:avLst/>
          </a:prstGeom>
        </p:spPr>
      </p:pic>
      <p:pic>
        <p:nvPicPr>
          <p:cNvPr id="11" name="Picture 10"/>
          <p:cNvPicPr>
            <a:picLocks noChangeAspect="1"/>
          </p:cNvPicPr>
          <p:nvPr/>
        </p:nvPicPr>
        <p:blipFill>
          <a:blip r:embed="rId10"/>
          <a:stretch>
            <a:fillRect/>
          </a:stretch>
        </p:blipFill>
        <p:spPr>
          <a:xfrm>
            <a:off x="6755132" y="2807434"/>
            <a:ext cx="1939506" cy="940367"/>
          </a:xfrm>
          <a:prstGeom prst="rect">
            <a:avLst/>
          </a:prstGeom>
        </p:spPr>
      </p:pic>
      <p:pic>
        <p:nvPicPr>
          <p:cNvPr id="12" name="Picture 11"/>
          <p:cNvPicPr>
            <a:picLocks noChangeAspect="1"/>
          </p:cNvPicPr>
          <p:nvPr/>
        </p:nvPicPr>
        <p:blipFill>
          <a:blip r:embed="rId11"/>
          <a:stretch>
            <a:fillRect/>
          </a:stretch>
        </p:blipFill>
        <p:spPr>
          <a:xfrm>
            <a:off x="2719338" y="3867894"/>
            <a:ext cx="1928668" cy="898463"/>
          </a:xfrm>
          <a:prstGeom prst="rect">
            <a:avLst/>
          </a:prstGeom>
        </p:spPr>
      </p:pic>
      <p:pic>
        <p:nvPicPr>
          <p:cNvPr id="19" name="Picture 18"/>
          <p:cNvPicPr>
            <a:picLocks noChangeAspect="1"/>
          </p:cNvPicPr>
          <p:nvPr/>
        </p:nvPicPr>
        <p:blipFill rotWithShape="1">
          <a:blip r:embed="rId12"/>
          <a:srcRect l="8844" r="1906"/>
          <a:stretch/>
        </p:blipFill>
        <p:spPr>
          <a:xfrm>
            <a:off x="4852951" y="3877154"/>
            <a:ext cx="1715644" cy="911389"/>
          </a:xfrm>
          <a:prstGeom prst="rect">
            <a:avLst/>
          </a:prstGeom>
        </p:spPr>
      </p:pic>
      <p:pic>
        <p:nvPicPr>
          <p:cNvPr id="20" name="Picture 19"/>
          <p:cNvPicPr>
            <a:picLocks noChangeAspect="1"/>
          </p:cNvPicPr>
          <p:nvPr/>
        </p:nvPicPr>
        <p:blipFill rotWithShape="1">
          <a:blip r:embed="rId13"/>
          <a:srcRect t="18306" b="19324"/>
          <a:stretch/>
        </p:blipFill>
        <p:spPr>
          <a:xfrm>
            <a:off x="6773540" y="3877154"/>
            <a:ext cx="1939506" cy="911389"/>
          </a:xfrm>
          <a:prstGeom prst="rect">
            <a:avLst/>
          </a:prstGeom>
        </p:spPr>
      </p:pic>
      <p:pic>
        <p:nvPicPr>
          <p:cNvPr id="21" name="Picture 20"/>
          <p:cNvPicPr>
            <a:picLocks noChangeAspect="1"/>
          </p:cNvPicPr>
          <p:nvPr/>
        </p:nvPicPr>
        <p:blipFill>
          <a:blip r:embed="rId14"/>
          <a:stretch>
            <a:fillRect/>
          </a:stretch>
        </p:blipFill>
        <p:spPr>
          <a:xfrm>
            <a:off x="457200" y="3867894"/>
            <a:ext cx="2095341" cy="898462"/>
          </a:xfrm>
          <a:prstGeom prst="rect">
            <a:avLst/>
          </a:prstGeom>
        </p:spPr>
      </p:pic>
      <p:sp>
        <p:nvSpPr>
          <p:cNvPr id="13" name="Rectangle 12"/>
          <p:cNvSpPr/>
          <p:nvPr/>
        </p:nvSpPr>
        <p:spPr>
          <a:xfrm>
            <a:off x="457200" y="1061322"/>
            <a:ext cx="7643192" cy="646331"/>
          </a:xfrm>
          <a:prstGeom prst="rect">
            <a:avLst/>
          </a:prstGeom>
        </p:spPr>
        <p:txBody>
          <a:bodyPr wrap="square">
            <a:spAutoFit/>
          </a:bodyPr>
          <a:lstStyle/>
          <a:p>
            <a:pPr lvl="0" algn="ctr"/>
            <a:r>
              <a:rPr lang="pt-PT" dirty="0">
                <a:solidFill>
                  <a:schemeClr val="tx1">
                    <a:lumMod val="50000"/>
                    <a:lumOff val="50000"/>
                  </a:schemeClr>
                </a:solidFill>
                <a:latin typeface="Segoe UI Light" panose="020B0502040204020203" pitchFamily="34" charset="0"/>
                <a:cs typeface="Segoe UI Light" panose="020B0502040204020203" pitchFamily="34" charset="0"/>
              </a:rPr>
              <a:t>Em 2015, o Fórum Económico Mundial estimou que a diferença </a:t>
            </a:r>
            <a:r>
              <a:rPr lang="en-GB" dirty="0">
                <a:solidFill>
                  <a:schemeClr val="tx1">
                    <a:lumMod val="50000"/>
                    <a:lumOff val="50000"/>
                  </a:schemeClr>
                </a:solidFill>
                <a:latin typeface="Segoe UI Light" panose="020B0502040204020203" pitchFamily="34" charset="0"/>
                <a:cs typeface="Segoe UI Light" panose="020B0502040204020203" pitchFamily="34" charset="0"/>
              </a:rPr>
              <a:t>de </a:t>
            </a:r>
            <a:r>
              <a:rPr lang="en-GB" dirty="0" err="1">
                <a:solidFill>
                  <a:schemeClr val="tx1">
                    <a:lumMod val="50000"/>
                    <a:lumOff val="50000"/>
                  </a:schemeClr>
                </a:solidFill>
                <a:latin typeface="Segoe UI Light" panose="020B0502040204020203" pitchFamily="34" charset="0"/>
                <a:cs typeface="Segoe UI Light" panose="020B0502040204020203" pitchFamily="34" charset="0"/>
              </a:rPr>
              <a:t>género</a:t>
            </a:r>
            <a:r>
              <a:rPr lang="en-GB" dirty="0">
                <a:solidFill>
                  <a:schemeClr val="tx1">
                    <a:lumMod val="50000"/>
                    <a:lumOff val="50000"/>
                  </a:schemeClr>
                </a:solidFill>
                <a:latin typeface="Segoe UI Light" panose="020B0502040204020203" pitchFamily="34" charset="0"/>
                <a:cs typeface="Segoe UI Light" panose="020B0502040204020203" pitchFamily="34" charset="0"/>
              </a:rPr>
              <a:t> </a:t>
            </a:r>
            <a:r>
              <a:rPr lang="en-GB" dirty="0" err="1">
                <a:solidFill>
                  <a:schemeClr val="tx1">
                    <a:lumMod val="50000"/>
                    <a:lumOff val="50000"/>
                  </a:schemeClr>
                </a:solidFill>
                <a:latin typeface="Segoe UI Light" panose="020B0502040204020203" pitchFamily="34" charset="0"/>
                <a:cs typeface="Segoe UI Light" panose="020B0502040204020203" pitchFamily="34" charset="0"/>
              </a:rPr>
              <a:t>nas</a:t>
            </a:r>
            <a:r>
              <a:rPr lang="en-GB" dirty="0">
                <a:solidFill>
                  <a:schemeClr val="tx1">
                    <a:lumMod val="50000"/>
                    <a:lumOff val="50000"/>
                  </a:schemeClr>
                </a:solidFill>
                <a:latin typeface="Segoe UI Light" panose="020B0502040204020203" pitchFamily="34" charset="0"/>
                <a:cs typeface="Segoe UI Light" panose="020B0502040204020203" pitchFamily="34" charset="0"/>
              </a:rPr>
              <a:t> </a:t>
            </a:r>
            <a:r>
              <a:rPr lang="en-GB" dirty="0" err="1">
                <a:solidFill>
                  <a:schemeClr val="tx1">
                    <a:lumMod val="50000"/>
                    <a:lumOff val="50000"/>
                  </a:schemeClr>
                </a:solidFill>
                <a:latin typeface="Segoe UI Light" panose="020B0502040204020203" pitchFamily="34" charset="0"/>
                <a:cs typeface="Segoe UI Light" panose="020B0502040204020203" pitchFamily="34" charset="0"/>
              </a:rPr>
              <a:t>carreiras</a:t>
            </a:r>
            <a:r>
              <a:rPr lang="en-GB" dirty="0">
                <a:solidFill>
                  <a:schemeClr val="tx1">
                    <a:lumMod val="50000"/>
                    <a:lumOff val="50000"/>
                  </a:schemeClr>
                </a:solidFill>
                <a:latin typeface="Segoe UI Light" panose="020B0502040204020203" pitchFamily="34" charset="0"/>
                <a:cs typeface="Segoe UI Light" panose="020B0502040204020203" pitchFamily="34" charset="0"/>
              </a:rPr>
              <a:t> </a:t>
            </a:r>
            <a:r>
              <a:rPr lang="en-GB" dirty="0" err="1">
                <a:solidFill>
                  <a:schemeClr val="tx1">
                    <a:lumMod val="50000"/>
                    <a:lumOff val="50000"/>
                  </a:schemeClr>
                </a:solidFill>
                <a:latin typeface="Segoe UI Light" panose="020B0502040204020203" pitchFamily="34" charset="0"/>
                <a:cs typeface="Segoe UI Light" panose="020B0502040204020203" pitchFamily="34" charset="0"/>
              </a:rPr>
              <a:t>não</a:t>
            </a:r>
            <a:r>
              <a:rPr lang="en-GB" dirty="0">
                <a:solidFill>
                  <a:schemeClr val="tx1">
                    <a:lumMod val="50000"/>
                    <a:lumOff val="50000"/>
                  </a:schemeClr>
                </a:solidFill>
                <a:latin typeface="Segoe UI Light" panose="020B0502040204020203" pitchFamily="34" charset="0"/>
                <a:cs typeface="Segoe UI Light" panose="020B0502040204020203" pitchFamily="34" charset="0"/>
              </a:rPr>
              <a:t> </a:t>
            </a:r>
            <a:r>
              <a:rPr lang="en-GB" dirty="0" err="1">
                <a:solidFill>
                  <a:schemeClr val="tx1">
                    <a:lumMod val="50000"/>
                    <a:lumOff val="50000"/>
                  </a:schemeClr>
                </a:solidFill>
                <a:latin typeface="Segoe UI Light" panose="020B0502040204020203" pitchFamily="34" charset="0"/>
                <a:cs typeface="Segoe UI Light" panose="020B0502040204020203" pitchFamily="34" charset="0"/>
              </a:rPr>
              <a:t>acabará</a:t>
            </a:r>
            <a:r>
              <a:rPr lang="en-GB" dirty="0">
                <a:solidFill>
                  <a:schemeClr val="tx1">
                    <a:lumMod val="50000"/>
                    <a:lumOff val="50000"/>
                  </a:schemeClr>
                </a:solidFill>
                <a:latin typeface="Segoe UI Light" panose="020B0502040204020203" pitchFamily="34" charset="0"/>
                <a:cs typeface="Segoe UI Light" panose="020B0502040204020203" pitchFamily="34" charset="0"/>
              </a:rPr>
              <a:t> antes de 2133 </a:t>
            </a:r>
            <a:endParaRPr lang="en-US" dirty="0">
              <a:solidFill>
                <a:schemeClr val="tx1">
                  <a:lumMod val="50000"/>
                  <a:lumOff val="50000"/>
                </a:schemeClr>
              </a:solidFill>
            </a:endParaRPr>
          </a:p>
        </p:txBody>
      </p:sp>
    </p:spTree>
    <p:extLst>
      <p:ext uri="{BB962C8B-B14F-4D97-AF65-F5344CB8AC3E}">
        <p14:creationId xmlns:p14="http://schemas.microsoft.com/office/powerpoint/2010/main" val="306527137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32" y="915566"/>
            <a:ext cx="8939336" cy="720081"/>
          </a:xfrm>
        </p:spPr>
        <p:txBody>
          <a:bodyPr/>
          <a:lstStyle/>
          <a:p>
            <a:r>
              <a:rPr lang="it-IT" sz="2400" b="1" dirty="0"/>
              <a:t>Do IT, girls! – </a:t>
            </a:r>
            <a:r>
              <a:rPr lang="pt-PT" sz="2000" dirty="0" err="1">
                <a:solidFill>
                  <a:schemeClr val="tx1"/>
                </a:solidFill>
                <a:cs typeface="Segoe UI Light" panose="020B0502040204020203" pitchFamily="34" charset="0"/>
              </a:rPr>
              <a:t>Opportunity</a:t>
            </a:r>
            <a:r>
              <a:rPr lang="pt-PT" sz="2000" dirty="0">
                <a:solidFill>
                  <a:schemeClr val="tx1"/>
                </a:solidFill>
                <a:cs typeface="Segoe UI Light" panose="020B0502040204020203" pitchFamily="34" charset="0"/>
              </a:rPr>
              <a:t> to </a:t>
            </a:r>
            <a:r>
              <a:rPr lang="pt-PT" sz="2000" dirty="0" err="1">
                <a:solidFill>
                  <a:schemeClr val="tx1"/>
                </a:solidFill>
                <a:cs typeface="Segoe UI Light" panose="020B0502040204020203" pitchFamily="34" charset="0"/>
              </a:rPr>
              <a:t>bring</a:t>
            </a:r>
            <a:r>
              <a:rPr lang="pt-PT" sz="2000" dirty="0">
                <a:solidFill>
                  <a:schemeClr val="tx1"/>
                </a:solidFill>
                <a:cs typeface="Segoe UI Light" panose="020B0502040204020203" pitchFamily="34" charset="0"/>
              </a:rPr>
              <a:t> </a:t>
            </a:r>
            <a:r>
              <a:rPr lang="pt-PT" sz="2000" dirty="0" err="1">
                <a:solidFill>
                  <a:schemeClr val="tx1"/>
                </a:solidFill>
                <a:cs typeface="Segoe UI Light" panose="020B0502040204020203" pitchFamily="34" charset="0"/>
              </a:rPr>
              <a:t>together</a:t>
            </a:r>
            <a:r>
              <a:rPr lang="pt-PT" sz="2000" dirty="0">
                <a:solidFill>
                  <a:schemeClr val="tx1"/>
                </a:solidFill>
                <a:cs typeface="Segoe UI Light" panose="020B0502040204020203" pitchFamily="34" charset="0"/>
              </a:rPr>
              <a:t> Young </a:t>
            </a:r>
            <a:r>
              <a:rPr lang="pt-PT" sz="2000" dirty="0" err="1">
                <a:solidFill>
                  <a:schemeClr val="tx1"/>
                </a:solidFill>
                <a:cs typeface="Segoe UI Light" panose="020B0502040204020203" pitchFamily="34" charset="0"/>
              </a:rPr>
              <a:t>women</a:t>
            </a:r>
            <a:r>
              <a:rPr lang="pt-PT" sz="2000" dirty="0">
                <a:solidFill>
                  <a:schemeClr val="tx1"/>
                </a:solidFill>
                <a:cs typeface="Segoe UI Light" panose="020B0502040204020203" pitchFamily="34" charset="0"/>
              </a:rPr>
              <a:t> and na </a:t>
            </a:r>
            <a:r>
              <a:rPr lang="pt-PT" sz="2000" dirty="0" err="1">
                <a:solidFill>
                  <a:schemeClr val="tx1"/>
                </a:solidFill>
                <a:cs typeface="Segoe UI Light" panose="020B0502040204020203" pitchFamily="34" charset="0"/>
              </a:rPr>
              <a:t>industry</a:t>
            </a:r>
            <a:r>
              <a:rPr lang="pt-PT" sz="2000" dirty="0">
                <a:solidFill>
                  <a:schemeClr val="tx1"/>
                </a:solidFill>
                <a:cs typeface="Segoe UI Light" panose="020B0502040204020203" pitchFamily="34" charset="0"/>
              </a:rPr>
              <a:t> </a:t>
            </a:r>
            <a:r>
              <a:rPr lang="pt-PT" sz="2000" dirty="0" err="1">
                <a:solidFill>
                  <a:schemeClr val="tx1"/>
                </a:solidFill>
                <a:cs typeface="Segoe UI Light" panose="020B0502040204020203" pitchFamily="34" charset="0"/>
              </a:rPr>
              <a:t>seen</a:t>
            </a:r>
            <a:r>
              <a:rPr lang="pt-PT" sz="2000" dirty="0">
                <a:solidFill>
                  <a:schemeClr val="tx1"/>
                </a:solidFill>
                <a:cs typeface="Segoe UI Light" panose="020B0502040204020203" pitchFamily="34" charset="0"/>
              </a:rPr>
              <a:t> as </a:t>
            </a:r>
            <a:r>
              <a:rPr lang="pt-PT" sz="2000" dirty="0" err="1">
                <a:solidFill>
                  <a:schemeClr val="tx1"/>
                </a:solidFill>
                <a:cs typeface="Segoe UI Light" panose="020B0502040204020203" pitchFamily="34" charset="0"/>
              </a:rPr>
              <a:t>less</a:t>
            </a:r>
            <a:r>
              <a:rPr lang="pt-PT" sz="2000" dirty="0">
                <a:solidFill>
                  <a:schemeClr val="tx1"/>
                </a:solidFill>
                <a:cs typeface="Segoe UI Light" panose="020B0502040204020203" pitchFamily="34" charset="0"/>
              </a:rPr>
              <a:t> </a:t>
            </a:r>
            <a:r>
              <a:rPr lang="pt-PT" sz="2000" dirty="0" err="1">
                <a:solidFill>
                  <a:schemeClr val="tx1"/>
                </a:solidFill>
                <a:cs typeface="Segoe UI Light" panose="020B0502040204020203" pitchFamily="34" charset="0"/>
              </a:rPr>
              <a:t>atractive</a:t>
            </a:r>
            <a:r>
              <a:rPr lang="pt-PT" sz="2000" dirty="0">
                <a:solidFill>
                  <a:schemeClr val="tx1"/>
                </a:solidFill>
                <a:cs typeface="Segoe UI Light" panose="020B0502040204020203" pitchFamily="34" charset="0"/>
              </a:rPr>
              <a:t> for </a:t>
            </a:r>
            <a:r>
              <a:rPr lang="pt-PT" sz="2000" dirty="0" err="1">
                <a:solidFill>
                  <a:schemeClr val="tx1"/>
                </a:solidFill>
                <a:cs typeface="Segoe UI Light" panose="020B0502040204020203" pitchFamily="34" charset="0"/>
              </a:rPr>
              <a:t>female</a:t>
            </a:r>
            <a:r>
              <a:rPr lang="pt-PT" sz="2000" dirty="0">
                <a:solidFill>
                  <a:schemeClr val="tx1"/>
                </a:solidFill>
                <a:cs typeface="Segoe UI Light" panose="020B0502040204020203" pitchFamily="34" charset="0"/>
              </a:rPr>
              <a:t> </a:t>
            </a:r>
            <a:r>
              <a:rPr lang="pt-PT" sz="2000" dirty="0" err="1">
                <a:solidFill>
                  <a:schemeClr val="tx1"/>
                </a:solidFill>
                <a:cs typeface="Segoe UI Light" panose="020B0502040204020203" pitchFamily="34" charset="0"/>
              </a:rPr>
              <a:t>audience</a:t>
            </a:r>
            <a:r>
              <a:rPr lang="en-GB" sz="2000" b="1" dirty="0">
                <a:solidFill>
                  <a:schemeClr val="tx1"/>
                </a:solidFill>
                <a:cs typeface="Segoe UI Light" panose="020B0502040204020203" pitchFamily="34" charset="0"/>
              </a:rPr>
              <a:t/>
            </a:r>
            <a:br>
              <a:rPr lang="en-GB" sz="2000" b="1" dirty="0">
                <a:solidFill>
                  <a:schemeClr val="tx1"/>
                </a:solidFill>
                <a:cs typeface="Segoe UI Light" panose="020B0502040204020203" pitchFamily="34" charset="0"/>
              </a:rPr>
            </a:br>
            <a:endParaRPr lang="en-GB" sz="2400" dirty="0">
              <a:solidFill>
                <a:schemeClr val="tx1"/>
              </a:solidFill>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24911" b="15961"/>
          <a:stretch/>
        </p:blipFill>
        <p:spPr>
          <a:xfrm>
            <a:off x="0" y="1535737"/>
            <a:ext cx="9144000" cy="3600400"/>
          </a:xfrm>
          <a:prstGeom prst="rect">
            <a:avLst/>
          </a:prstGeom>
        </p:spPr>
      </p:pic>
    </p:spTree>
    <p:extLst>
      <p:ext uri="{BB962C8B-B14F-4D97-AF65-F5344CB8AC3E}">
        <p14:creationId xmlns:p14="http://schemas.microsoft.com/office/powerpoint/2010/main" val="427270813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814533"/>
            <a:ext cx="8229600" cy="720081"/>
          </a:xfrm>
        </p:spPr>
        <p:txBody>
          <a:bodyPr/>
          <a:lstStyle/>
          <a:p>
            <a:r>
              <a:rPr lang="en-GB" sz="3200" dirty="0"/>
              <a:t>Microsoft Goals</a:t>
            </a:r>
          </a:p>
        </p:txBody>
      </p:sp>
      <p:sp>
        <p:nvSpPr>
          <p:cNvPr id="3" name="Content Placeholder 2"/>
          <p:cNvSpPr>
            <a:spLocks noGrp="1"/>
          </p:cNvSpPr>
          <p:nvPr>
            <p:ph idx="1"/>
          </p:nvPr>
        </p:nvSpPr>
        <p:spPr>
          <a:xfrm>
            <a:off x="5982973" y="1361274"/>
            <a:ext cx="2762917" cy="3312369"/>
          </a:xfrm>
        </p:spPr>
        <p:txBody>
          <a:bodyPr>
            <a:normAutofit/>
          </a:bodyPr>
          <a:lstStyle/>
          <a:p>
            <a:endParaRPr lang="en-GB" sz="1800" b="1" dirty="0">
              <a:solidFill>
                <a:schemeClr val="tx1">
                  <a:lumMod val="75000"/>
                  <a:lumOff val="25000"/>
                </a:schemeClr>
              </a:solidFill>
              <a:latin typeface="Segoe UI Light" panose="020B0502040204020203" pitchFamily="34" charset="0"/>
              <a:ea typeface="Calibri" panose="020F0502020204030204" pitchFamily="34" charset="0"/>
              <a:cs typeface="Segoe UI Light" panose="020B0502040204020203" pitchFamily="34" charset="0"/>
            </a:endParaRPr>
          </a:p>
          <a:p>
            <a:pPr marL="285750" indent="-285750">
              <a:buFontTx/>
              <a:buChar char="-"/>
            </a:pPr>
            <a:r>
              <a:rPr lang="en-GB" sz="1800" dirty="0">
                <a:solidFill>
                  <a:schemeClr val="tx1">
                    <a:lumMod val="75000"/>
                    <a:lumOff val="25000"/>
                  </a:schemeClr>
                </a:solidFill>
                <a:latin typeface="Segoe UI Light" panose="020B0502040204020203" pitchFamily="34" charset="0"/>
                <a:ea typeface="Calibri" panose="020F0502020204030204" pitchFamily="34" charset="0"/>
                <a:cs typeface="Segoe UI Light" panose="020B0502040204020203" pitchFamily="34" charset="0"/>
              </a:rPr>
              <a:t>Change the </a:t>
            </a:r>
            <a:r>
              <a:rPr lang="en-GB" sz="1800" dirty="0" err="1">
                <a:solidFill>
                  <a:schemeClr val="tx1">
                    <a:lumMod val="75000"/>
                    <a:lumOff val="25000"/>
                  </a:schemeClr>
                </a:solidFill>
                <a:latin typeface="Segoe UI Light" panose="020B0502040204020203" pitchFamily="34" charset="0"/>
                <a:ea typeface="Calibri" panose="020F0502020204030204" pitchFamily="34" charset="0"/>
                <a:cs typeface="Segoe UI Light" panose="020B0502040204020203" pitchFamily="34" charset="0"/>
              </a:rPr>
              <a:t>tendence</a:t>
            </a:r>
            <a:r>
              <a:rPr lang="en-GB" sz="1800" dirty="0">
                <a:solidFill>
                  <a:schemeClr val="tx1">
                    <a:lumMod val="75000"/>
                    <a:lumOff val="25000"/>
                  </a:schemeClr>
                </a:solidFill>
                <a:latin typeface="Segoe UI Light" panose="020B0502040204020203" pitchFamily="34" charset="0"/>
                <a:ea typeface="Calibri" panose="020F0502020204030204" pitchFamily="34" charset="0"/>
                <a:cs typeface="Segoe UI Light" panose="020B0502040204020203" pitchFamily="34" charset="0"/>
              </a:rPr>
              <a:t> </a:t>
            </a:r>
          </a:p>
          <a:p>
            <a:pPr marL="285750" indent="-285750">
              <a:buFontTx/>
              <a:buChar char="-"/>
            </a:pPr>
            <a:r>
              <a:rPr lang="en-GB" sz="1800" dirty="0">
                <a:solidFill>
                  <a:schemeClr val="tx1">
                    <a:lumMod val="75000"/>
                    <a:lumOff val="25000"/>
                  </a:schemeClr>
                </a:solidFill>
                <a:latin typeface="Segoe UI Light" panose="020B0502040204020203" pitchFamily="34" charset="0"/>
                <a:ea typeface="Calibri" panose="020F0502020204030204" pitchFamily="34" charset="0"/>
                <a:cs typeface="Segoe UI Light" panose="020B0502040204020203" pitchFamily="34" charset="0"/>
              </a:rPr>
              <a:t>Train the next generation of women</a:t>
            </a:r>
          </a:p>
          <a:p>
            <a:pPr marL="285750" indent="-285750">
              <a:buFontTx/>
              <a:buChar char="-"/>
            </a:pPr>
            <a:r>
              <a:rPr lang="pt-PT" sz="1800" dirty="0">
                <a:latin typeface="Segoe UI Light" panose="020B0502040204020203" pitchFamily="34" charset="0"/>
                <a:cs typeface="Segoe UI Light" panose="020B0502040204020203" pitchFamily="34" charset="0"/>
              </a:rPr>
              <a:t>Show </a:t>
            </a:r>
            <a:r>
              <a:rPr lang="pt-PT" sz="1800" dirty="0" err="1">
                <a:latin typeface="Segoe UI Light" panose="020B0502040204020203" pitchFamily="34" charset="0"/>
                <a:cs typeface="Segoe UI Light" panose="020B0502040204020203" pitchFamily="34" charset="0"/>
              </a:rPr>
              <a:t>tech</a:t>
            </a:r>
            <a:r>
              <a:rPr lang="pt-PT" sz="1800" dirty="0">
                <a:latin typeface="Segoe UI Light" panose="020B0502040204020203" pitchFamily="34" charset="0"/>
                <a:cs typeface="Segoe UI Light" panose="020B0502040204020203" pitchFamily="34" charset="0"/>
              </a:rPr>
              <a:t> </a:t>
            </a:r>
            <a:r>
              <a:rPr lang="pt-PT" sz="1800" dirty="0" err="1">
                <a:latin typeface="Segoe UI Light" panose="020B0502040204020203" pitchFamily="34" charset="0"/>
                <a:cs typeface="Segoe UI Light" panose="020B0502040204020203" pitchFamily="34" charset="0"/>
              </a:rPr>
              <a:t>industry</a:t>
            </a:r>
            <a:r>
              <a:rPr lang="pt-PT" sz="1800" dirty="0">
                <a:latin typeface="Segoe UI Light" panose="020B0502040204020203" pitchFamily="34" charset="0"/>
                <a:cs typeface="Segoe UI Light" panose="020B0502040204020203" pitchFamily="34" charset="0"/>
              </a:rPr>
              <a:t> </a:t>
            </a:r>
            <a:r>
              <a:rPr lang="pt-PT" sz="1800" dirty="0" err="1">
                <a:latin typeface="Segoe UI Light" panose="020B0502040204020203" pitchFamily="34" charset="0"/>
                <a:cs typeface="Segoe UI Light" panose="020B0502040204020203" pitchFamily="34" charset="0"/>
              </a:rPr>
              <a:t>is</a:t>
            </a:r>
            <a:r>
              <a:rPr lang="pt-PT" sz="1800" dirty="0">
                <a:latin typeface="Segoe UI Light" panose="020B0502040204020203" pitchFamily="34" charset="0"/>
                <a:cs typeface="Segoe UI Light" panose="020B0502040204020203" pitchFamily="34" charset="0"/>
              </a:rPr>
              <a:t> for ALL</a:t>
            </a:r>
          </a:p>
          <a:p>
            <a:pPr marL="285750" indent="-285750">
              <a:buFontTx/>
              <a:buChar char="-"/>
            </a:pPr>
            <a:r>
              <a:rPr lang="pt-PT" sz="1800" dirty="0" err="1">
                <a:latin typeface="Segoe UI Light" panose="020B0502040204020203" pitchFamily="34" charset="0"/>
                <a:cs typeface="Segoe UI Light" panose="020B0502040204020203" pitchFamily="34" charset="0"/>
              </a:rPr>
              <a:t>Identify</a:t>
            </a:r>
            <a:r>
              <a:rPr lang="pt-PT" sz="1800" dirty="0">
                <a:latin typeface="Segoe UI Light" panose="020B0502040204020203" pitchFamily="34" charset="0"/>
                <a:cs typeface="Segoe UI Light" panose="020B0502040204020203" pitchFamily="34" charset="0"/>
              </a:rPr>
              <a:t> </a:t>
            </a:r>
            <a:r>
              <a:rPr lang="pt-PT" sz="1800" dirty="0" err="1">
                <a:latin typeface="Segoe UI Light" panose="020B0502040204020203" pitchFamily="34" charset="0"/>
                <a:cs typeface="Segoe UI Light" panose="020B0502040204020203" pitchFamily="34" charset="0"/>
              </a:rPr>
              <a:t>female</a:t>
            </a:r>
            <a:r>
              <a:rPr lang="pt-PT" sz="1800" dirty="0">
                <a:latin typeface="Segoe UI Light" panose="020B0502040204020203" pitchFamily="34" charset="0"/>
                <a:cs typeface="Segoe UI Light" panose="020B0502040204020203" pitchFamily="34" charset="0"/>
              </a:rPr>
              <a:t> talento for Microsoft</a:t>
            </a:r>
            <a:endParaRPr lang="en-GB" sz="1800" dirty="0">
              <a:latin typeface="Segoe UI Light" panose="020B0502040204020203" pitchFamily="34" charset="0"/>
              <a:cs typeface="Segoe UI Light" panose="020B0502040204020203"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8351"/>
          <a:stretch/>
        </p:blipFill>
        <p:spPr>
          <a:xfrm>
            <a:off x="452541" y="1534614"/>
            <a:ext cx="5407593" cy="2938668"/>
          </a:xfrm>
          <a:prstGeom prst="rect">
            <a:avLst/>
          </a:prstGeom>
        </p:spPr>
      </p:pic>
    </p:spTree>
    <p:extLst>
      <p:ext uri="{BB962C8B-B14F-4D97-AF65-F5344CB8AC3E}">
        <p14:creationId xmlns:p14="http://schemas.microsoft.com/office/powerpoint/2010/main" val="252474234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7" y="365"/>
            <a:ext cx="9361390" cy="5142770"/>
          </a:xfrm>
          <a:prstGeom prst="rect">
            <a:avLst/>
          </a:prstGeom>
        </p:spPr>
      </p:pic>
      <p:pic>
        <p:nvPicPr>
          <p:cNvPr id="12" name="13 column x 9 row grid with .3&quot; border for 16:9 _FINAL" hidden="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06" y="365"/>
            <a:ext cx="9142427" cy="5142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p:nvPr/>
        </p:nvGrpSpPr>
        <p:grpSpPr>
          <a:xfrm>
            <a:off x="3888143" y="3125137"/>
            <a:ext cx="1740092" cy="1719900"/>
            <a:chOff x="0" y="1833585"/>
            <a:chExt cx="2586507" cy="2556495"/>
          </a:xfrm>
          <a:solidFill>
            <a:srgbClr val="FFFFFF"/>
          </a:solidFill>
        </p:grpSpPr>
        <p:sp>
          <p:nvSpPr>
            <p:cNvPr id="37" name="Rectângulo 13"/>
            <p:cNvSpPr>
              <a:spLocks noChangeAspect="1"/>
            </p:cNvSpPr>
            <p:nvPr/>
          </p:nvSpPr>
          <p:spPr>
            <a:xfrm>
              <a:off x="0" y="1833585"/>
              <a:ext cx="2586506" cy="25564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4179">
                <a:defRPr/>
              </a:pPr>
              <a:r>
                <a:rPr lang="pt-PT" sz="1406" kern="0" dirty="0">
                  <a:solidFill>
                    <a:schemeClr val="bg1"/>
                  </a:solidFill>
                </a:rPr>
                <a:t> </a:t>
              </a:r>
            </a:p>
          </p:txBody>
        </p:sp>
        <p:sp>
          <p:nvSpPr>
            <p:cNvPr id="38" name="TextBox 5"/>
            <p:cNvSpPr txBox="1">
              <a:spLocks noChangeAspect="1"/>
            </p:cNvSpPr>
            <p:nvPr/>
          </p:nvSpPr>
          <p:spPr>
            <a:xfrm>
              <a:off x="0" y="2275684"/>
              <a:ext cx="2586507" cy="1692696"/>
            </a:xfrm>
            <a:prstGeom prst="rect">
              <a:avLst/>
            </a:prstGeom>
            <a:noFill/>
          </p:spPr>
          <p:txBody>
            <a:bodyPr wrap="square" anchor="ctr">
              <a:spAutoFit/>
            </a:bodyPr>
            <a:lstStyle/>
            <a:p>
              <a:pPr algn="ctr" defTabSz="714179">
                <a:lnSpc>
                  <a:spcPct val="90000"/>
                </a:lnSpc>
              </a:pPr>
              <a:r>
                <a:rPr lang="pt-PT" sz="2000" kern="0" spc="-47" dirty="0" err="1">
                  <a:solidFill>
                    <a:srgbClr val="DD5702"/>
                  </a:solidFill>
                  <a:latin typeface="Segoe UI Semibold"/>
                  <a:cs typeface="Segoe UI Semibold"/>
                </a:rPr>
                <a:t>Headquarters</a:t>
              </a:r>
              <a:endParaRPr lang="ro-RO" sz="2000" kern="0" spc="-47" dirty="0">
                <a:solidFill>
                  <a:srgbClr val="DD5702"/>
                </a:solidFill>
                <a:latin typeface="Segoe UI Semibold"/>
                <a:cs typeface="Segoe UI Semibold"/>
              </a:endParaRPr>
            </a:p>
            <a:p>
              <a:pPr algn="ctr" defTabSz="714179">
                <a:lnSpc>
                  <a:spcPct val="90000"/>
                </a:lnSpc>
              </a:pPr>
              <a:r>
                <a:rPr lang="en-US" sz="2000" kern="0" spc="-47" dirty="0">
                  <a:solidFill>
                    <a:srgbClr val="DD5702"/>
                  </a:solidFill>
                  <a:latin typeface="Segoe UI Semibold"/>
                  <a:cs typeface="Segoe UI Semibold"/>
                </a:rPr>
                <a:t>i</a:t>
              </a:r>
              <a:r>
                <a:rPr lang="ro-RO" sz="2000" kern="0" spc="-47" dirty="0">
                  <a:solidFill>
                    <a:srgbClr val="DD5702"/>
                  </a:solidFill>
                  <a:latin typeface="Segoe UI Semibold"/>
                  <a:cs typeface="Segoe UI Semibold"/>
                </a:rPr>
                <a:t>nvestment</a:t>
              </a:r>
            </a:p>
            <a:p>
              <a:pPr algn="ctr" defTabSz="714179">
                <a:lnSpc>
                  <a:spcPct val="80000"/>
                </a:lnSpc>
              </a:pPr>
              <a:r>
                <a:rPr lang="ro-RO" sz="2000" kern="0" spc="-47" dirty="0">
                  <a:solidFill>
                    <a:srgbClr val="DD5702"/>
                  </a:solidFill>
                  <a:latin typeface="Segoe UI Semibold"/>
                  <a:cs typeface="Segoe UI Semibold"/>
                </a:rPr>
                <a:t>+</a:t>
              </a:r>
              <a:r>
                <a:rPr lang="ro-RO" sz="4000" kern="0" spc="-47" dirty="0">
                  <a:solidFill>
                    <a:srgbClr val="DD5702"/>
                  </a:solidFill>
                  <a:latin typeface="Segoe UI Semibold"/>
                  <a:cs typeface="Segoe UI Semibold"/>
                </a:rPr>
                <a:t>20M€</a:t>
              </a:r>
              <a:endParaRPr lang="pt-BR" sz="4000" kern="0" spc="-47" dirty="0">
                <a:solidFill>
                  <a:srgbClr val="DD5702"/>
                </a:solidFill>
                <a:latin typeface="Segoe UI Semibold"/>
                <a:cs typeface="Segoe UI Semibold"/>
              </a:endParaRPr>
            </a:p>
          </p:txBody>
        </p:sp>
      </p:grpSp>
      <p:grpSp>
        <p:nvGrpSpPr>
          <p:cNvPr id="39" name="Group 38"/>
          <p:cNvGrpSpPr/>
          <p:nvPr/>
        </p:nvGrpSpPr>
        <p:grpSpPr>
          <a:xfrm>
            <a:off x="295490" y="3125138"/>
            <a:ext cx="1740092" cy="1719902"/>
            <a:chOff x="0" y="1833585"/>
            <a:chExt cx="2586507" cy="2556495"/>
          </a:xfrm>
          <a:solidFill>
            <a:srgbClr val="FFFFFF"/>
          </a:solidFill>
        </p:grpSpPr>
        <p:sp>
          <p:nvSpPr>
            <p:cNvPr id="40" name="Rectângulo 13"/>
            <p:cNvSpPr>
              <a:spLocks noChangeAspect="1"/>
            </p:cNvSpPr>
            <p:nvPr/>
          </p:nvSpPr>
          <p:spPr>
            <a:xfrm>
              <a:off x="0" y="1833585"/>
              <a:ext cx="2586506" cy="25564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4179">
                <a:defRPr/>
              </a:pPr>
              <a:r>
                <a:rPr lang="pt-PT" sz="1406" kern="0" dirty="0">
                  <a:solidFill>
                    <a:schemeClr val="bg1"/>
                  </a:solidFill>
                </a:rPr>
                <a:t> </a:t>
              </a:r>
            </a:p>
          </p:txBody>
        </p:sp>
        <p:sp>
          <p:nvSpPr>
            <p:cNvPr id="41" name="TextBox 5"/>
            <p:cNvSpPr txBox="1">
              <a:spLocks noChangeAspect="1"/>
            </p:cNvSpPr>
            <p:nvPr/>
          </p:nvSpPr>
          <p:spPr>
            <a:xfrm>
              <a:off x="0" y="2213640"/>
              <a:ext cx="2586507" cy="1816788"/>
            </a:xfrm>
            <a:prstGeom prst="rect">
              <a:avLst/>
            </a:prstGeom>
            <a:noFill/>
          </p:spPr>
          <p:txBody>
            <a:bodyPr wrap="square" anchor="ctr">
              <a:spAutoFit/>
            </a:bodyPr>
            <a:lstStyle/>
            <a:p>
              <a:pPr algn="ctr" defTabSz="714179"/>
              <a:r>
                <a:rPr lang="pt-BR" sz="2734" kern="0" spc="-47" dirty="0">
                  <a:solidFill>
                    <a:srgbClr val="DD5702"/>
                  </a:solidFill>
                  <a:latin typeface="Segoe UI Semibold"/>
                  <a:cs typeface="Segoe UI Semibold"/>
                </a:rPr>
                <a:t>Education </a:t>
              </a:r>
              <a:r>
                <a:rPr lang="pt-BR" sz="2343" kern="0" spc="-47" dirty="0">
                  <a:solidFill>
                    <a:srgbClr val="DD5702"/>
                  </a:solidFill>
                  <a:latin typeface="Segoe UI Semibold"/>
                  <a:cs typeface="Segoe UI Semibold"/>
                </a:rPr>
                <a:t>+</a:t>
              </a:r>
              <a:r>
                <a:rPr lang="pt-BR" sz="3124" kern="0" spc="-47" dirty="0">
                  <a:solidFill>
                    <a:srgbClr val="DD5702"/>
                  </a:solidFill>
                  <a:latin typeface="Segoe UI Semibold"/>
                  <a:cs typeface="Segoe UI Semibold"/>
                </a:rPr>
                <a:t>200M€</a:t>
              </a:r>
            </a:p>
            <a:p>
              <a:pPr algn="ctr" defTabSz="714179"/>
              <a:r>
                <a:rPr lang="en-US" sz="1484" kern="0" spc="-47" dirty="0">
                  <a:solidFill>
                    <a:srgbClr val="DD5702"/>
                  </a:solidFill>
                  <a:latin typeface="Segoe UI Light"/>
                  <a:cs typeface="Segoe UI Light"/>
                </a:rPr>
                <a:t>In free</a:t>
              </a:r>
              <a:r>
                <a:rPr lang="pt-BR" sz="1484" kern="0" spc="-47" dirty="0">
                  <a:solidFill>
                    <a:srgbClr val="DD5702"/>
                  </a:solidFill>
                  <a:latin typeface="Segoe UI Light"/>
                  <a:cs typeface="Segoe UI Light"/>
                </a:rPr>
                <a:t> software </a:t>
              </a:r>
            </a:p>
          </p:txBody>
        </p:sp>
      </p:grpSp>
      <p:grpSp>
        <p:nvGrpSpPr>
          <p:cNvPr id="42" name="Group 41"/>
          <p:cNvGrpSpPr/>
          <p:nvPr/>
        </p:nvGrpSpPr>
        <p:grpSpPr>
          <a:xfrm>
            <a:off x="7480798" y="3125138"/>
            <a:ext cx="1740092" cy="1719902"/>
            <a:chOff x="0" y="1833585"/>
            <a:chExt cx="2586507" cy="2556495"/>
          </a:xfrm>
          <a:solidFill>
            <a:srgbClr val="FFFFFF"/>
          </a:solidFill>
        </p:grpSpPr>
        <p:sp>
          <p:nvSpPr>
            <p:cNvPr id="43" name="Rectângulo 13"/>
            <p:cNvSpPr>
              <a:spLocks noChangeAspect="1"/>
            </p:cNvSpPr>
            <p:nvPr/>
          </p:nvSpPr>
          <p:spPr>
            <a:xfrm>
              <a:off x="0" y="1833585"/>
              <a:ext cx="2586506" cy="25564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4179">
                <a:defRPr/>
              </a:pPr>
              <a:r>
                <a:rPr lang="pt-PT" sz="1406" kern="0" dirty="0">
                  <a:solidFill>
                    <a:schemeClr val="bg1"/>
                  </a:solidFill>
                </a:rPr>
                <a:t> </a:t>
              </a:r>
            </a:p>
          </p:txBody>
        </p:sp>
        <p:sp>
          <p:nvSpPr>
            <p:cNvPr id="44" name="TextBox 5"/>
            <p:cNvSpPr txBox="1">
              <a:spLocks noChangeAspect="1"/>
            </p:cNvSpPr>
            <p:nvPr/>
          </p:nvSpPr>
          <p:spPr>
            <a:xfrm>
              <a:off x="0" y="2554989"/>
              <a:ext cx="2586507" cy="1134087"/>
            </a:xfrm>
            <a:prstGeom prst="rect">
              <a:avLst/>
            </a:prstGeom>
            <a:noFill/>
          </p:spPr>
          <p:txBody>
            <a:bodyPr wrap="square" anchor="ctr">
              <a:spAutoFit/>
            </a:bodyPr>
            <a:lstStyle/>
            <a:p>
              <a:pPr algn="ctr" defTabSz="714179">
                <a:lnSpc>
                  <a:spcPct val="90000"/>
                </a:lnSpc>
              </a:pPr>
              <a:r>
                <a:rPr lang="pt-BR" sz="1718" kern="0" spc="-47" dirty="0">
                  <a:solidFill>
                    <a:srgbClr val="DD5702"/>
                  </a:solidFill>
                  <a:latin typeface="Segoe UI Light"/>
                  <a:cs typeface="Segoe UI Light"/>
                </a:rPr>
                <a:t>Others</a:t>
              </a:r>
            </a:p>
            <a:p>
              <a:pPr algn="ctr" defTabSz="714179">
                <a:lnSpc>
                  <a:spcPct val="90000"/>
                </a:lnSpc>
              </a:pPr>
              <a:r>
                <a:rPr lang="pt-PT" sz="3124" kern="0" spc="-47" dirty="0">
                  <a:solidFill>
                    <a:srgbClr val="DD5702"/>
                  </a:solidFill>
                  <a:latin typeface="Segoe UI Semibold"/>
                  <a:cs typeface="Segoe UI Semibold"/>
                </a:rPr>
                <a:t>+</a:t>
              </a:r>
              <a:r>
                <a:rPr lang="ro-RO" sz="3124" kern="0" spc="-47" dirty="0">
                  <a:solidFill>
                    <a:srgbClr val="DD5702"/>
                  </a:solidFill>
                  <a:latin typeface="Segoe UI Semibold"/>
                  <a:cs typeface="Segoe UI Semibold"/>
                </a:rPr>
                <a:t>30M€</a:t>
              </a:r>
              <a:endParaRPr lang="pt-BR" sz="3124" kern="0" spc="-47" dirty="0">
                <a:solidFill>
                  <a:srgbClr val="DD5702"/>
                </a:solidFill>
                <a:latin typeface="Segoe UI Semibold"/>
                <a:cs typeface="Segoe UI Semibold"/>
              </a:endParaRPr>
            </a:p>
          </p:txBody>
        </p:sp>
      </p:grpSp>
      <p:grpSp>
        <p:nvGrpSpPr>
          <p:cNvPr id="48" name="Group 47"/>
          <p:cNvGrpSpPr/>
          <p:nvPr/>
        </p:nvGrpSpPr>
        <p:grpSpPr>
          <a:xfrm>
            <a:off x="2091816" y="3125138"/>
            <a:ext cx="1740092" cy="1719902"/>
            <a:chOff x="0" y="1833585"/>
            <a:chExt cx="2586507" cy="2556495"/>
          </a:xfrm>
          <a:solidFill>
            <a:srgbClr val="FFFFFF"/>
          </a:solidFill>
        </p:grpSpPr>
        <p:sp>
          <p:nvSpPr>
            <p:cNvPr id="49" name="Rectângulo 13"/>
            <p:cNvSpPr>
              <a:spLocks noChangeAspect="1"/>
            </p:cNvSpPr>
            <p:nvPr/>
          </p:nvSpPr>
          <p:spPr>
            <a:xfrm>
              <a:off x="0" y="1833585"/>
              <a:ext cx="2586506" cy="25564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4179">
                <a:defRPr/>
              </a:pPr>
              <a:r>
                <a:rPr lang="pt-PT" sz="1406" kern="0" dirty="0">
                  <a:solidFill>
                    <a:schemeClr val="bg1"/>
                  </a:solidFill>
                </a:rPr>
                <a:t> </a:t>
              </a:r>
            </a:p>
          </p:txBody>
        </p:sp>
        <p:sp>
          <p:nvSpPr>
            <p:cNvPr id="50" name="TextBox 5"/>
            <p:cNvSpPr txBox="1">
              <a:spLocks noChangeAspect="1"/>
            </p:cNvSpPr>
            <p:nvPr/>
          </p:nvSpPr>
          <p:spPr>
            <a:xfrm>
              <a:off x="0" y="2303134"/>
              <a:ext cx="2586507" cy="1637796"/>
            </a:xfrm>
            <a:prstGeom prst="rect">
              <a:avLst/>
            </a:prstGeom>
            <a:noFill/>
          </p:spPr>
          <p:txBody>
            <a:bodyPr wrap="square" anchor="ctr">
              <a:spAutoFit/>
            </a:bodyPr>
            <a:lstStyle/>
            <a:p>
              <a:pPr algn="ctr" defTabSz="714179"/>
              <a:r>
                <a:rPr lang="pt-BR" sz="2343" kern="0" spc="-47" dirty="0">
                  <a:solidFill>
                    <a:srgbClr val="DD5702"/>
                  </a:solidFill>
                  <a:latin typeface="Segoe UI Semibold"/>
                  <a:cs typeface="Segoe UI Semibold"/>
                </a:rPr>
                <a:t>+</a:t>
              </a:r>
              <a:r>
                <a:rPr lang="pt-BR" sz="3124" kern="0" spc="-47" dirty="0">
                  <a:solidFill>
                    <a:srgbClr val="DD5702"/>
                  </a:solidFill>
                  <a:latin typeface="Segoe UI Semibold"/>
                  <a:cs typeface="Segoe UI Semibold"/>
                </a:rPr>
                <a:t>150M€</a:t>
              </a:r>
            </a:p>
            <a:p>
              <a:pPr algn="ctr" defTabSz="714179"/>
              <a:r>
                <a:rPr lang="pt-BR" sz="1718" kern="0" spc="-47" dirty="0">
                  <a:solidFill>
                    <a:srgbClr val="DD5702"/>
                  </a:solidFill>
                  <a:latin typeface="Segoe UI Light"/>
                  <a:cs typeface="Segoe UI Light"/>
                </a:rPr>
                <a:t>Companies Modernization</a:t>
              </a:r>
              <a:endParaRPr lang="pt-BR" sz="1718" kern="0" spc="-47" dirty="0">
                <a:solidFill>
                  <a:srgbClr val="DD5702"/>
                </a:solidFill>
                <a:latin typeface="Segoe UI Semibold"/>
                <a:cs typeface="Segoe UI Semibold"/>
              </a:endParaRPr>
            </a:p>
          </p:txBody>
        </p:sp>
      </p:grpSp>
      <p:grpSp>
        <p:nvGrpSpPr>
          <p:cNvPr id="51" name="Group 50"/>
          <p:cNvGrpSpPr/>
          <p:nvPr/>
        </p:nvGrpSpPr>
        <p:grpSpPr>
          <a:xfrm>
            <a:off x="5684470" y="3125138"/>
            <a:ext cx="1740092" cy="1719902"/>
            <a:chOff x="0" y="1833585"/>
            <a:chExt cx="2586507" cy="2556495"/>
          </a:xfrm>
          <a:solidFill>
            <a:srgbClr val="FFFFFF"/>
          </a:solidFill>
        </p:grpSpPr>
        <p:sp>
          <p:nvSpPr>
            <p:cNvPr id="52" name="Rectângulo 13"/>
            <p:cNvSpPr>
              <a:spLocks noChangeAspect="1"/>
            </p:cNvSpPr>
            <p:nvPr/>
          </p:nvSpPr>
          <p:spPr>
            <a:xfrm>
              <a:off x="0" y="1833585"/>
              <a:ext cx="2586506" cy="25564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4179">
                <a:defRPr/>
              </a:pPr>
              <a:r>
                <a:rPr lang="pt-PT" sz="1406" kern="0" dirty="0">
                  <a:solidFill>
                    <a:schemeClr val="bg1"/>
                  </a:solidFill>
                </a:rPr>
                <a:t> </a:t>
              </a:r>
            </a:p>
          </p:txBody>
        </p:sp>
        <p:sp>
          <p:nvSpPr>
            <p:cNvPr id="53" name="TextBox 5"/>
            <p:cNvSpPr txBox="1">
              <a:spLocks noChangeAspect="1"/>
            </p:cNvSpPr>
            <p:nvPr/>
          </p:nvSpPr>
          <p:spPr>
            <a:xfrm>
              <a:off x="0" y="2078490"/>
              <a:ext cx="2586507" cy="2087084"/>
            </a:xfrm>
            <a:prstGeom prst="rect">
              <a:avLst/>
            </a:prstGeom>
            <a:noFill/>
          </p:spPr>
          <p:txBody>
            <a:bodyPr wrap="square" anchor="ctr">
              <a:spAutoFit/>
            </a:bodyPr>
            <a:lstStyle/>
            <a:p>
              <a:pPr algn="ctr" defTabSz="714179"/>
              <a:r>
                <a:rPr lang="ro-RO" sz="2343" kern="0" spc="-47" dirty="0">
                  <a:solidFill>
                    <a:srgbClr val="DD5702"/>
                  </a:solidFill>
                  <a:latin typeface="Segoe UI Semibold"/>
                  <a:cs typeface="Segoe UI Semibold"/>
                </a:rPr>
                <a:t>+</a:t>
              </a:r>
              <a:r>
                <a:rPr lang="ro-RO" sz="3124" kern="0" spc="-47" dirty="0">
                  <a:solidFill>
                    <a:srgbClr val="DD5702"/>
                  </a:solidFill>
                  <a:latin typeface="Segoe UI Semibold"/>
                  <a:cs typeface="Segoe UI Semibold"/>
                </a:rPr>
                <a:t>15M€</a:t>
              </a:r>
              <a:endParaRPr lang="pt-BR" sz="3124" kern="0" spc="-47" dirty="0">
                <a:solidFill>
                  <a:srgbClr val="DD5702"/>
                </a:solidFill>
                <a:latin typeface="Segoe UI Semibold"/>
                <a:cs typeface="Segoe UI Semibold"/>
              </a:endParaRPr>
            </a:p>
            <a:p>
              <a:pPr algn="ctr" defTabSz="714179"/>
              <a:endParaRPr lang="pt-BR" sz="1400" kern="0" spc="-47" dirty="0">
                <a:solidFill>
                  <a:srgbClr val="DD5702"/>
                </a:solidFill>
                <a:latin typeface="Segoe UI Semibold"/>
                <a:cs typeface="Segoe UI Semibold"/>
              </a:endParaRPr>
            </a:p>
            <a:p>
              <a:pPr algn="ctr" defTabSz="714179"/>
              <a:r>
                <a:rPr lang="pt-PT" sz="2000" kern="0" spc="-47" dirty="0">
                  <a:solidFill>
                    <a:srgbClr val="DD5702"/>
                  </a:solidFill>
                  <a:latin typeface="Segoe UI Semibold"/>
                  <a:cs typeface="Segoe UI Semibold"/>
                </a:rPr>
                <a:t>CSR </a:t>
              </a:r>
              <a:r>
                <a:rPr lang="pt-PT" sz="2000" kern="0" spc="-47" dirty="0" err="1">
                  <a:solidFill>
                    <a:srgbClr val="DD5702"/>
                  </a:solidFill>
                  <a:latin typeface="Segoe UI Semibold"/>
                  <a:cs typeface="Segoe UI Semibold"/>
                </a:rPr>
                <a:t>programs</a:t>
              </a:r>
              <a:endParaRPr lang="pt-BR" sz="2000" kern="0" spc="-47" dirty="0">
                <a:solidFill>
                  <a:srgbClr val="DD5702"/>
                </a:solidFill>
                <a:latin typeface="Segoe UI Semibold"/>
                <a:cs typeface="Segoe UI Semibold"/>
              </a:endParaRPr>
            </a:p>
          </p:txBody>
        </p:sp>
      </p:grpSp>
      <p:sp>
        <p:nvSpPr>
          <p:cNvPr id="56" name="Title 1"/>
          <p:cNvSpPr txBox="1">
            <a:spLocks/>
          </p:cNvSpPr>
          <p:nvPr/>
        </p:nvSpPr>
        <p:spPr>
          <a:xfrm>
            <a:off x="491870" y="445143"/>
            <a:ext cx="8160261" cy="594971"/>
          </a:xfrm>
          <a:prstGeom prst="rect">
            <a:avLst/>
          </a:prstGeom>
        </p:spPr>
        <p:txBody>
          <a:bodyPr vert="horz" wrap="square" lIns="0" tIns="0" rIns="0" bIns="0" rtlCol="0" anchor="ctr">
            <a:spAutoFit/>
          </a:bodyPr>
          <a:lstStyle>
            <a:lvl1pPr algn="l" defTabSz="914363" rtl="0" eaLnBrk="1" latinLnBrk="0" hangingPunct="1">
              <a:lnSpc>
                <a:spcPct val="90000"/>
              </a:lnSpc>
              <a:spcBef>
                <a:spcPct val="0"/>
              </a:spcBef>
              <a:buNone/>
              <a:defRPr lang="en-US" sz="4400" b="1" kern="1200" cap="none" spc="-15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algn="r" defTabSz="714150"/>
            <a:r>
              <a:rPr lang="pt-BR" sz="4296" b="0" spc="-225" dirty="0">
                <a:solidFill>
                  <a:srgbClr val="002060"/>
                </a:solidFill>
                <a:latin typeface="Segoe UI Light" pitchFamily="34" charset="0"/>
              </a:rPr>
              <a:t>+</a:t>
            </a:r>
            <a:r>
              <a:rPr lang="pt-BR" sz="4296" b="0" spc="-225" dirty="0">
                <a:solidFill>
                  <a:srgbClr val="002060"/>
                </a:solidFill>
                <a:latin typeface="Segoe UI"/>
                <a:cs typeface="Segoe UI"/>
              </a:rPr>
              <a:t>350M€</a:t>
            </a:r>
            <a:r>
              <a:rPr lang="pt-BR" sz="3124" b="0" spc="-225" dirty="0">
                <a:solidFill>
                  <a:srgbClr val="002060"/>
                </a:solidFill>
                <a:latin typeface="Segoe UI Light" pitchFamily="34" charset="0"/>
              </a:rPr>
              <a:t> </a:t>
            </a:r>
            <a:r>
              <a:rPr lang="pt-BR" sz="3124" b="0" spc="0" dirty="0">
                <a:solidFill>
                  <a:srgbClr val="002060"/>
                </a:solidFill>
                <a:latin typeface="Segoe UI Light" pitchFamily="34" charset="0"/>
              </a:rPr>
              <a:t>invested in Portugal</a:t>
            </a:r>
          </a:p>
        </p:txBody>
      </p:sp>
    </p:spTree>
    <p:extLst>
      <p:ext uri="{BB962C8B-B14F-4D97-AF65-F5344CB8AC3E}">
        <p14:creationId xmlns:p14="http://schemas.microsoft.com/office/powerpoint/2010/main" val="128532277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childTnLst>
                          </p:cTn>
                        </p:par>
                        <p:par>
                          <p:cTn id="8" fill="hold">
                            <p:stCondLst>
                              <p:cond delay="1300"/>
                            </p:stCondLst>
                            <p:childTnLst>
                              <p:par>
                                <p:cTn id="9" presetID="53" presetClass="entr" presetSubtype="16"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p:cTn id="11" dur="500" fill="hold"/>
                                        <p:tgtEl>
                                          <p:spTgt spid="39"/>
                                        </p:tgtEl>
                                        <p:attrNameLst>
                                          <p:attrName>ppt_w</p:attrName>
                                        </p:attrNameLst>
                                      </p:cBhvr>
                                      <p:tavLst>
                                        <p:tav tm="0">
                                          <p:val>
                                            <p:fltVal val="0"/>
                                          </p:val>
                                        </p:tav>
                                        <p:tav tm="100000">
                                          <p:val>
                                            <p:strVal val="#ppt_w"/>
                                          </p:val>
                                        </p:tav>
                                      </p:tavLst>
                                    </p:anim>
                                    <p:anim calcmode="lin" valueType="num">
                                      <p:cBhvr>
                                        <p:cTn id="12" dur="500" fill="hold"/>
                                        <p:tgtEl>
                                          <p:spTgt spid="39"/>
                                        </p:tgtEl>
                                        <p:attrNameLst>
                                          <p:attrName>ppt_h</p:attrName>
                                        </p:attrNameLst>
                                      </p:cBhvr>
                                      <p:tavLst>
                                        <p:tav tm="0">
                                          <p:val>
                                            <p:fltVal val="0"/>
                                          </p:val>
                                        </p:tav>
                                        <p:tav tm="100000">
                                          <p:val>
                                            <p:strVal val="#ppt_h"/>
                                          </p:val>
                                        </p:tav>
                                      </p:tavLst>
                                    </p:anim>
                                    <p:animEffect transition="in" filter="fade">
                                      <p:cBhvr>
                                        <p:cTn id="13" dur="500"/>
                                        <p:tgtEl>
                                          <p:spTgt spid="39"/>
                                        </p:tgtEl>
                                      </p:cBhvr>
                                    </p:animEffect>
                                  </p:childTnLst>
                                </p:cTn>
                              </p:par>
                            </p:childTnLst>
                          </p:cTn>
                        </p:par>
                        <p:par>
                          <p:cTn id="14" fill="hold">
                            <p:stCondLst>
                              <p:cond delay="1800"/>
                            </p:stCondLst>
                            <p:childTnLst>
                              <p:par>
                                <p:cTn id="15" presetID="53" presetClass="entr" presetSubtype="16" fill="hold" nodeType="after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p:cTn id="17" dur="500" fill="hold"/>
                                        <p:tgtEl>
                                          <p:spTgt spid="48"/>
                                        </p:tgtEl>
                                        <p:attrNameLst>
                                          <p:attrName>ppt_w</p:attrName>
                                        </p:attrNameLst>
                                      </p:cBhvr>
                                      <p:tavLst>
                                        <p:tav tm="0">
                                          <p:val>
                                            <p:fltVal val="0"/>
                                          </p:val>
                                        </p:tav>
                                        <p:tav tm="100000">
                                          <p:val>
                                            <p:strVal val="#ppt_w"/>
                                          </p:val>
                                        </p:tav>
                                      </p:tavLst>
                                    </p:anim>
                                    <p:anim calcmode="lin" valueType="num">
                                      <p:cBhvr>
                                        <p:cTn id="18" dur="500" fill="hold"/>
                                        <p:tgtEl>
                                          <p:spTgt spid="48"/>
                                        </p:tgtEl>
                                        <p:attrNameLst>
                                          <p:attrName>ppt_h</p:attrName>
                                        </p:attrNameLst>
                                      </p:cBhvr>
                                      <p:tavLst>
                                        <p:tav tm="0">
                                          <p:val>
                                            <p:fltVal val="0"/>
                                          </p:val>
                                        </p:tav>
                                        <p:tav tm="100000">
                                          <p:val>
                                            <p:strVal val="#ppt_h"/>
                                          </p:val>
                                        </p:tav>
                                      </p:tavLst>
                                    </p:anim>
                                    <p:animEffect transition="in" filter="fade">
                                      <p:cBhvr>
                                        <p:cTn id="19" dur="500"/>
                                        <p:tgtEl>
                                          <p:spTgt spid="48"/>
                                        </p:tgtEl>
                                      </p:cBhvr>
                                    </p:animEffect>
                                  </p:childTnLst>
                                </p:cTn>
                              </p:par>
                            </p:childTnLst>
                          </p:cTn>
                        </p:par>
                        <p:par>
                          <p:cTn id="20" fill="hold">
                            <p:stCondLst>
                              <p:cond delay="2300"/>
                            </p:stCondLst>
                            <p:childTnLst>
                              <p:par>
                                <p:cTn id="21" presetID="53" presetClass="entr" presetSubtype="16"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ppt_w</p:attrName>
                                        </p:attrNameLst>
                                      </p:cBhvr>
                                      <p:tavLst>
                                        <p:tav tm="0">
                                          <p:val>
                                            <p:fltVal val="0"/>
                                          </p:val>
                                        </p:tav>
                                        <p:tav tm="100000">
                                          <p:val>
                                            <p:strVal val="#ppt_w"/>
                                          </p:val>
                                        </p:tav>
                                      </p:tavLst>
                                    </p:anim>
                                    <p:anim calcmode="lin" valueType="num">
                                      <p:cBhvr>
                                        <p:cTn id="24" dur="500" fill="hold"/>
                                        <p:tgtEl>
                                          <p:spTgt spid="33"/>
                                        </p:tgtEl>
                                        <p:attrNameLst>
                                          <p:attrName>ppt_h</p:attrName>
                                        </p:attrNameLst>
                                      </p:cBhvr>
                                      <p:tavLst>
                                        <p:tav tm="0">
                                          <p:val>
                                            <p:fltVal val="0"/>
                                          </p:val>
                                        </p:tav>
                                        <p:tav tm="100000">
                                          <p:val>
                                            <p:strVal val="#ppt_h"/>
                                          </p:val>
                                        </p:tav>
                                      </p:tavLst>
                                    </p:anim>
                                    <p:animEffect transition="in" filter="fade">
                                      <p:cBhvr>
                                        <p:cTn id="25" dur="500"/>
                                        <p:tgtEl>
                                          <p:spTgt spid="33"/>
                                        </p:tgtEl>
                                      </p:cBhvr>
                                    </p:animEffect>
                                  </p:childTnLst>
                                </p:cTn>
                              </p:par>
                            </p:childTnLst>
                          </p:cTn>
                        </p:par>
                        <p:par>
                          <p:cTn id="26" fill="hold">
                            <p:stCondLst>
                              <p:cond delay="2800"/>
                            </p:stCondLst>
                            <p:childTnLst>
                              <p:par>
                                <p:cTn id="27" presetID="53" presetClass="entr" presetSubtype="16" fill="hold" nodeType="afterEffect">
                                  <p:stCondLst>
                                    <p:cond delay="0"/>
                                  </p:stCondLst>
                                  <p:childTnLst>
                                    <p:set>
                                      <p:cBhvr>
                                        <p:cTn id="28" dur="1" fill="hold">
                                          <p:stCondLst>
                                            <p:cond delay="0"/>
                                          </p:stCondLst>
                                        </p:cTn>
                                        <p:tgtEl>
                                          <p:spTgt spid="51"/>
                                        </p:tgtEl>
                                        <p:attrNameLst>
                                          <p:attrName>style.visibility</p:attrName>
                                        </p:attrNameLst>
                                      </p:cBhvr>
                                      <p:to>
                                        <p:strVal val="visible"/>
                                      </p:to>
                                    </p:set>
                                    <p:anim calcmode="lin" valueType="num">
                                      <p:cBhvr>
                                        <p:cTn id="29" dur="500" fill="hold"/>
                                        <p:tgtEl>
                                          <p:spTgt spid="51"/>
                                        </p:tgtEl>
                                        <p:attrNameLst>
                                          <p:attrName>ppt_w</p:attrName>
                                        </p:attrNameLst>
                                      </p:cBhvr>
                                      <p:tavLst>
                                        <p:tav tm="0">
                                          <p:val>
                                            <p:fltVal val="0"/>
                                          </p:val>
                                        </p:tav>
                                        <p:tav tm="100000">
                                          <p:val>
                                            <p:strVal val="#ppt_w"/>
                                          </p:val>
                                        </p:tav>
                                      </p:tavLst>
                                    </p:anim>
                                    <p:anim calcmode="lin" valueType="num">
                                      <p:cBhvr>
                                        <p:cTn id="30" dur="500" fill="hold"/>
                                        <p:tgtEl>
                                          <p:spTgt spid="51"/>
                                        </p:tgtEl>
                                        <p:attrNameLst>
                                          <p:attrName>ppt_h</p:attrName>
                                        </p:attrNameLst>
                                      </p:cBhvr>
                                      <p:tavLst>
                                        <p:tav tm="0">
                                          <p:val>
                                            <p:fltVal val="0"/>
                                          </p:val>
                                        </p:tav>
                                        <p:tav tm="100000">
                                          <p:val>
                                            <p:strVal val="#ppt_h"/>
                                          </p:val>
                                        </p:tav>
                                      </p:tavLst>
                                    </p:anim>
                                    <p:animEffect transition="in" filter="fade">
                                      <p:cBhvr>
                                        <p:cTn id="31" dur="500"/>
                                        <p:tgtEl>
                                          <p:spTgt spid="51"/>
                                        </p:tgtEl>
                                      </p:cBhvr>
                                    </p:animEffect>
                                  </p:childTnLst>
                                </p:cTn>
                              </p:par>
                            </p:childTnLst>
                          </p:cTn>
                        </p:par>
                        <p:par>
                          <p:cTn id="32" fill="hold">
                            <p:stCondLst>
                              <p:cond delay="3300"/>
                            </p:stCondLst>
                            <p:childTnLst>
                              <p:par>
                                <p:cTn id="33" presetID="53" presetClass="entr" presetSubtype="16" fill="hold" nodeType="after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p:cTn id="35" dur="500" fill="hold"/>
                                        <p:tgtEl>
                                          <p:spTgt spid="42"/>
                                        </p:tgtEl>
                                        <p:attrNameLst>
                                          <p:attrName>ppt_w</p:attrName>
                                        </p:attrNameLst>
                                      </p:cBhvr>
                                      <p:tavLst>
                                        <p:tav tm="0">
                                          <p:val>
                                            <p:fltVal val="0"/>
                                          </p:val>
                                        </p:tav>
                                        <p:tav tm="100000">
                                          <p:val>
                                            <p:strVal val="#ppt_w"/>
                                          </p:val>
                                        </p:tav>
                                      </p:tavLst>
                                    </p:anim>
                                    <p:anim calcmode="lin" valueType="num">
                                      <p:cBhvr>
                                        <p:cTn id="36" dur="500" fill="hold"/>
                                        <p:tgtEl>
                                          <p:spTgt spid="42"/>
                                        </p:tgtEl>
                                        <p:attrNameLst>
                                          <p:attrName>ppt_h</p:attrName>
                                        </p:attrNameLst>
                                      </p:cBhvr>
                                      <p:tavLst>
                                        <p:tav tm="0">
                                          <p:val>
                                            <p:fltVal val="0"/>
                                          </p:val>
                                        </p:tav>
                                        <p:tav tm="100000">
                                          <p:val>
                                            <p:strVal val="#ppt_h"/>
                                          </p:val>
                                        </p:tav>
                                      </p:tavLst>
                                    </p:anim>
                                    <p:animEffect transition="in" filter="fade">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872" y="771550"/>
            <a:ext cx="8229600" cy="720081"/>
          </a:xfrm>
        </p:spPr>
        <p:txBody>
          <a:bodyPr/>
          <a:lstStyle/>
          <a:p>
            <a:r>
              <a:rPr lang="it-IT" sz="3200" b="1" dirty="0"/>
              <a:t>Do IT, girls! - Numbers</a:t>
            </a:r>
            <a:endParaRPr lang="en-GB" sz="3200" b="1" dirty="0"/>
          </a:p>
        </p:txBody>
      </p:sp>
      <p:sp>
        <p:nvSpPr>
          <p:cNvPr id="3" name="Content Placeholder 2"/>
          <p:cNvSpPr>
            <a:spLocks noGrp="1"/>
          </p:cNvSpPr>
          <p:nvPr>
            <p:ph idx="1"/>
          </p:nvPr>
        </p:nvSpPr>
        <p:spPr>
          <a:xfrm>
            <a:off x="333872" y="1414839"/>
            <a:ext cx="7776864" cy="657639"/>
          </a:xfrm>
        </p:spPr>
        <p:txBody>
          <a:bodyPr>
            <a:normAutofit/>
          </a:bodyPr>
          <a:lstStyle/>
          <a:p>
            <a:pPr marL="0" indent="0">
              <a:buNone/>
            </a:pPr>
            <a:r>
              <a:rPr lang="en-GB" sz="2000" dirty="0">
                <a:solidFill>
                  <a:schemeClr val="tx1">
                    <a:lumMod val="50000"/>
                    <a:lumOff val="50000"/>
                  </a:schemeClr>
                </a:solidFill>
                <a:latin typeface="Segoe UI Light" panose="020B0502040204020203" pitchFamily="34" charset="0"/>
                <a:cs typeface="Segoe UI Light" panose="020B0502040204020203" pitchFamily="34" charset="0"/>
              </a:rPr>
              <a:t>Students: 200 university students from different backgrounds </a:t>
            </a:r>
          </a:p>
          <a:p>
            <a:pPr marL="0" indent="0">
              <a:buNone/>
            </a:pPr>
            <a:endParaRPr lang="en-GB" sz="2400" dirty="0">
              <a:solidFill>
                <a:schemeClr val="tx1">
                  <a:lumMod val="50000"/>
                  <a:lumOff val="50000"/>
                </a:schemeClr>
              </a:solidFill>
              <a:latin typeface="Segoe UI Light" panose="020B0502040204020203" pitchFamily="34" charset="0"/>
              <a:cs typeface="Segoe UI Light" panose="020B0502040204020203" pitchFamily="34" charset="0"/>
            </a:endParaRPr>
          </a:p>
          <a:p>
            <a:pPr marL="0" indent="0">
              <a:buNone/>
            </a:pPr>
            <a:endParaRPr lang="en-GB" sz="2400" dirty="0">
              <a:solidFill>
                <a:schemeClr val="tx1">
                  <a:lumMod val="50000"/>
                  <a:lumOff val="50000"/>
                </a:schemeClr>
              </a:solidFill>
              <a:latin typeface="Segoe UI Light" panose="020B0502040204020203" pitchFamily="34" charset="0"/>
              <a:cs typeface="Segoe UI Light" panose="020B0502040204020203" pitchFamily="34" charset="0"/>
            </a:endParaRPr>
          </a:p>
          <a:p>
            <a:pPr marL="0" indent="0">
              <a:buNone/>
            </a:pPr>
            <a:endParaRPr lang="en-GB" sz="24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861612291"/>
              </p:ext>
            </p:extLst>
          </p:nvPr>
        </p:nvGraphicFramePr>
        <p:xfrm>
          <a:off x="467544" y="1967456"/>
          <a:ext cx="3898776" cy="2762725"/>
        </p:xfrm>
        <a:graphic>
          <a:graphicData uri="http://schemas.openxmlformats.org/drawingml/2006/table">
            <a:tbl>
              <a:tblPr>
                <a:tableStyleId>{E8B1032C-EA38-4F05-BA0D-38AFFFC7BED3}</a:tableStyleId>
              </a:tblPr>
              <a:tblGrid>
                <a:gridCol w="2612976">
                  <a:extLst>
                    <a:ext uri="{9D8B030D-6E8A-4147-A177-3AD203B41FA5}">
                      <a16:colId xmlns="" xmlns:a16="http://schemas.microsoft.com/office/drawing/2014/main" val="1673115251"/>
                    </a:ext>
                  </a:extLst>
                </a:gridCol>
                <a:gridCol w="1285800">
                  <a:extLst>
                    <a:ext uri="{9D8B030D-6E8A-4147-A177-3AD203B41FA5}">
                      <a16:colId xmlns="" xmlns:a16="http://schemas.microsoft.com/office/drawing/2014/main" val="3222287080"/>
                    </a:ext>
                  </a:extLst>
                </a:gridCol>
              </a:tblGrid>
              <a:tr h="230596">
                <a:tc>
                  <a:txBody>
                    <a:bodyPr/>
                    <a:lstStyle/>
                    <a:p>
                      <a:pPr algn="ctr" rtl="0" fontAlgn="b"/>
                      <a:r>
                        <a:rPr lang="pt-PT" sz="1100" u="none" strike="noStrike" dirty="0">
                          <a:effectLst/>
                          <a:latin typeface="Segoe UI Light" panose="020B0502040204020203" pitchFamily="34" charset="0"/>
                          <a:cs typeface="Segoe UI Light" panose="020B0502040204020203" pitchFamily="34" charset="0"/>
                        </a:rPr>
                        <a:t>Instituto Superior Técnico</a:t>
                      </a:r>
                      <a:endParaRPr lang="pt-PT" sz="1100" b="0" i="0" u="none" strike="noStrike" dirty="0">
                        <a:solidFill>
                          <a:srgbClr val="000000"/>
                        </a:solidFill>
                        <a:effectLst/>
                        <a:latin typeface="Segoe UI Light" panose="020B0502040204020203" pitchFamily="34" charset="0"/>
                        <a:cs typeface="Segoe UI Light" panose="020B050204020402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rtl="0" fontAlgn="b"/>
                      <a:r>
                        <a:rPr lang="pt-PT" sz="1100" u="none" strike="noStrike" dirty="0">
                          <a:effectLst/>
                          <a:latin typeface="Segoe UI Light" panose="020B0502040204020203" pitchFamily="34" charset="0"/>
                          <a:cs typeface="Segoe UI Light" panose="020B0502040204020203" pitchFamily="34" charset="0"/>
                        </a:rPr>
                        <a:t>30%</a:t>
                      </a:r>
                      <a:endParaRPr lang="pt-PT" sz="1100" b="0" i="0" u="none" strike="noStrike" dirty="0">
                        <a:solidFill>
                          <a:srgbClr val="000000"/>
                        </a:solidFill>
                        <a:effectLst/>
                        <a:latin typeface="Segoe UI Light" panose="020B0502040204020203" pitchFamily="34" charset="0"/>
                        <a:cs typeface="Segoe UI Light" panose="020B050204020402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 xmlns:a16="http://schemas.microsoft.com/office/drawing/2014/main" val="1814478635"/>
                  </a:ext>
                </a:extLst>
              </a:tr>
              <a:tr h="230596">
                <a:tc>
                  <a:txBody>
                    <a:bodyPr/>
                    <a:lstStyle/>
                    <a:p>
                      <a:pPr algn="ctr" rtl="0" fontAlgn="b"/>
                      <a:r>
                        <a:rPr lang="pt-PT" sz="1100" u="none" strike="noStrike" dirty="0">
                          <a:effectLst/>
                          <a:latin typeface="Segoe UI Light" panose="020B0502040204020203" pitchFamily="34" charset="0"/>
                          <a:cs typeface="Segoe UI Light" panose="020B0502040204020203" pitchFamily="34" charset="0"/>
                        </a:rPr>
                        <a:t>Faculdade de Ciências e Tecnologia - UNL</a:t>
                      </a:r>
                      <a:endParaRPr lang="pt-PT" sz="1100" b="0" i="0" u="none" strike="noStrike" dirty="0">
                        <a:solidFill>
                          <a:srgbClr val="000000"/>
                        </a:solidFill>
                        <a:effectLst/>
                        <a:latin typeface="Segoe UI Light" panose="020B0502040204020203" pitchFamily="34" charset="0"/>
                        <a:cs typeface="Segoe UI Light" panose="020B050204020402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rtl="0" fontAlgn="b"/>
                      <a:r>
                        <a:rPr lang="pt-PT" sz="1100" u="none" strike="noStrike" dirty="0">
                          <a:effectLst/>
                          <a:latin typeface="Segoe UI Light" panose="020B0502040204020203" pitchFamily="34" charset="0"/>
                          <a:cs typeface="Segoe UI Light" panose="020B0502040204020203" pitchFamily="34" charset="0"/>
                        </a:rPr>
                        <a:t>10%</a:t>
                      </a:r>
                      <a:endParaRPr lang="pt-PT" sz="1100" b="0" i="0" u="none" strike="noStrike" dirty="0">
                        <a:solidFill>
                          <a:srgbClr val="000000"/>
                        </a:solidFill>
                        <a:effectLst/>
                        <a:latin typeface="Segoe UI Light" panose="020B0502040204020203" pitchFamily="34" charset="0"/>
                        <a:cs typeface="Segoe UI Light" panose="020B050204020402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 xmlns:a16="http://schemas.microsoft.com/office/drawing/2014/main" val="529465567"/>
                  </a:ext>
                </a:extLst>
              </a:tr>
              <a:tr h="230596">
                <a:tc>
                  <a:txBody>
                    <a:bodyPr/>
                    <a:lstStyle/>
                    <a:p>
                      <a:pPr algn="ctr" rtl="0" fontAlgn="b"/>
                      <a:r>
                        <a:rPr lang="en-US" sz="1100" u="none" strike="noStrike" dirty="0">
                          <a:effectLst/>
                          <a:latin typeface="Segoe UI Light" panose="020B0502040204020203" pitchFamily="34" charset="0"/>
                          <a:cs typeface="Segoe UI Light" panose="020B0502040204020203" pitchFamily="34" charset="0"/>
                        </a:rPr>
                        <a:t>Nova School of Business and Economics</a:t>
                      </a:r>
                      <a:endParaRPr lang="en-US" sz="1100" b="0" i="0" u="none" strike="noStrike" dirty="0">
                        <a:solidFill>
                          <a:srgbClr val="000000"/>
                        </a:solidFill>
                        <a:effectLst/>
                        <a:latin typeface="Segoe UI Light" panose="020B0502040204020203" pitchFamily="34" charset="0"/>
                        <a:cs typeface="Segoe UI Light" panose="020B050204020402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rtl="0" fontAlgn="b"/>
                      <a:r>
                        <a:rPr lang="pt-PT" sz="1100" u="none" strike="noStrike" dirty="0">
                          <a:effectLst/>
                          <a:latin typeface="Segoe UI Light" panose="020B0502040204020203" pitchFamily="34" charset="0"/>
                          <a:cs typeface="Segoe UI Light" panose="020B0502040204020203" pitchFamily="34" charset="0"/>
                        </a:rPr>
                        <a:t>38%</a:t>
                      </a:r>
                      <a:endParaRPr lang="pt-PT" sz="1100" b="0" i="0" u="none" strike="noStrike" dirty="0">
                        <a:solidFill>
                          <a:srgbClr val="000000"/>
                        </a:solidFill>
                        <a:effectLst/>
                        <a:latin typeface="Segoe UI Light" panose="020B0502040204020203" pitchFamily="34" charset="0"/>
                        <a:cs typeface="Segoe UI Light" panose="020B050204020402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 xmlns:a16="http://schemas.microsoft.com/office/drawing/2014/main" val="3074289825"/>
                  </a:ext>
                </a:extLst>
              </a:tr>
              <a:tr h="230596">
                <a:tc>
                  <a:txBody>
                    <a:bodyPr/>
                    <a:lstStyle/>
                    <a:p>
                      <a:pPr algn="ctr" rtl="0" fontAlgn="b"/>
                      <a:r>
                        <a:rPr lang="pt-PT" sz="1100" u="none" strike="noStrike" dirty="0">
                          <a:effectLst/>
                          <a:latin typeface="Segoe UI Light" panose="020B0502040204020203" pitchFamily="34" charset="0"/>
                          <a:cs typeface="Segoe UI Light" panose="020B0502040204020203" pitchFamily="34" charset="0"/>
                        </a:rPr>
                        <a:t>ISEG</a:t>
                      </a:r>
                      <a:endParaRPr lang="pt-PT" sz="1100" b="0" i="0" u="none" strike="noStrike" dirty="0">
                        <a:solidFill>
                          <a:srgbClr val="000000"/>
                        </a:solidFill>
                        <a:effectLst/>
                        <a:latin typeface="Segoe UI Light" panose="020B0502040204020203" pitchFamily="34" charset="0"/>
                        <a:cs typeface="Segoe UI Light" panose="020B050204020402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pt-PT" sz="1100" u="none" strike="noStrike" dirty="0">
                          <a:effectLst/>
                          <a:latin typeface="Segoe UI Light" panose="020B0502040204020203" pitchFamily="34" charset="0"/>
                          <a:cs typeface="Segoe UI Light" panose="020B0502040204020203" pitchFamily="34" charset="0"/>
                        </a:rPr>
                        <a:t>1%</a:t>
                      </a:r>
                      <a:endParaRPr lang="pt-PT" sz="1100" b="0" i="0" u="none" strike="noStrike" dirty="0">
                        <a:solidFill>
                          <a:srgbClr val="000000"/>
                        </a:solidFill>
                        <a:effectLst/>
                        <a:latin typeface="Segoe UI Light" panose="020B0502040204020203" pitchFamily="34" charset="0"/>
                        <a:cs typeface="Segoe UI Light" panose="020B050204020402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371654765"/>
                  </a:ext>
                </a:extLst>
              </a:tr>
              <a:tr h="230596">
                <a:tc>
                  <a:txBody>
                    <a:bodyPr/>
                    <a:lstStyle/>
                    <a:p>
                      <a:pPr algn="ctr" rtl="0" fontAlgn="b"/>
                      <a:r>
                        <a:rPr lang="pt-PT" sz="1100" u="none" strike="noStrike">
                          <a:effectLst/>
                          <a:latin typeface="Segoe UI Light" panose="020B0502040204020203" pitchFamily="34" charset="0"/>
                          <a:cs typeface="Segoe UI Light" panose="020B0502040204020203" pitchFamily="34" charset="0"/>
                        </a:rPr>
                        <a:t>ISCTE</a:t>
                      </a:r>
                      <a:endParaRPr lang="pt-PT" sz="1100" b="0" i="0" u="none" strike="noStrike">
                        <a:solidFill>
                          <a:srgbClr val="000000"/>
                        </a:solidFill>
                        <a:effectLst/>
                        <a:latin typeface="Segoe UI Light" panose="020B0502040204020203" pitchFamily="34" charset="0"/>
                        <a:cs typeface="Segoe UI Light" panose="020B050204020402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pt-PT" sz="1100" u="none" strike="noStrike" dirty="0">
                          <a:effectLst/>
                          <a:latin typeface="Segoe UI Light" panose="020B0502040204020203" pitchFamily="34" charset="0"/>
                          <a:cs typeface="Segoe UI Light" panose="020B0502040204020203" pitchFamily="34" charset="0"/>
                        </a:rPr>
                        <a:t>5%</a:t>
                      </a:r>
                      <a:endParaRPr lang="pt-PT" sz="1100" b="0" i="0" u="none" strike="noStrike" dirty="0">
                        <a:solidFill>
                          <a:srgbClr val="000000"/>
                        </a:solidFill>
                        <a:effectLst/>
                        <a:latin typeface="Segoe UI Light" panose="020B0502040204020203" pitchFamily="34" charset="0"/>
                        <a:cs typeface="Segoe UI Light" panose="020B050204020402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1745141"/>
                  </a:ext>
                </a:extLst>
              </a:tr>
              <a:tr h="344461">
                <a:tc>
                  <a:txBody>
                    <a:bodyPr/>
                    <a:lstStyle/>
                    <a:p>
                      <a:pPr algn="ctr" rtl="0" fontAlgn="b"/>
                      <a:r>
                        <a:rPr lang="en-US" sz="1100" u="none" strike="noStrike" dirty="0">
                          <a:effectLst/>
                          <a:latin typeface="Segoe UI Light" panose="020B0502040204020203" pitchFamily="34" charset="0"/>
                          <a:cs typeface="Segoe UI Light" panose="020B0502040204020203" pitchFamily="34" charset="0"/>
                        </a:rPr>
                        <a:t>Católica Lisbon School of Business and Economics</a:t>
                      </a:r>
                      <a:endParaRPr lang="en-US" sz="1100" b="0" i="0" u="none" strike="noStrike" dirty="0">
                        <a:solidFill>
                          <a:srgbClr val="000000"/>
                        </a:solidFill>
                        <a:effectLst/>
                        <a:latin typeface="Segoe UI Light" panose="020B0502040204020203" pitchFamily="34" charset="0"/>
                        <a:cs typeface="Segoe UI Light" panose="020B050204020402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rtl="0" fontAlgn="b"/>
                      <a:r>
                        <a:rPr lang="pt-PT" sz="1100" u="none" strike="noStrike" dirty="0">
                          <a:effectLst/>
                          <a:latin typeface="Segoe UI Light" panose="020B0502040204020203" pitchFamily="34" charset="0"/>
                          <a:cs typeface="Segoe UI Light" panose="020B0502040204020203" pitchFamily="34" charset="0"/>
                        </a:rPr>
                        <a:t>10%</a:t>
                      </a:r>
                      <a:endParaRPr lang="pt-PT" sz="1100" b="0" i="0" u="none" strike="noStrike" dirty="0">
                        <a:solidFill>
                          <a:srgbClr val="000000"/>
                        </a:solidFill>
                        <a:effectLst/>
                        <a:latin typeface="Segoe UI Light" panose="020B0502040204020203" pitchFamily="34" charset="0"/>
                        <a:cs typeface="Segoe UI Light" panose="020B050204020402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 xmlns:a16="http://schemas.microsoft.com/office/drawing/2014/main" val="1972772976"/>
                  </a:ext>
                </a:extLst>
              </a:tr>
              <a:tr h="230596">
                <a:tc>
                  <a:txBody>
                    <a:bodyPr/>
                    <a:lstStyle/>
                    <a:p>
                      <a:pPr algn="ctr" rtl="0" fontAlgn="b"/>
                      <a:r>
                        <a:rPr lang="pt-PT" sz="1100" u="none" strike="noStrike">
                          <a:effectLst/>
                          <a:latin typeface="Segoe UI Light" panose="020B0502040204020203" pitchFamily="34" charset="0"/>
                          <a:cs typeface="Segoe UI Light" panose="020B0502040204020203" pitchFamily="34" charset="0"/>
                        </a:rPr>
                        <a:t>IADE</a:t>
                      </a:r>
                      <a:endParaRPr lang="pt-PT" sz="1100" b="0" i="0" u="none" strike="noStrike">
                        <a:solidFill>
                          <a:srgbClr val="000000"/>
                        </a:solidFill>
                        <a:effectLst/>
                        <a:latin typeface="Segoe UI Light" panose="020B0502040204020203" pitchFamily="34" charset="0"/>
                        <a:cs typeface="Segoe UI Light" panose="020B050204020402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pt-PT" sz="1100" u="none" strike="noStrike" dirty="0">
                          <a:effectLst/>
                          <a:latin typeface="Segoe UI Light" panose="020B0502040204020203" pitchFamily="34" charset="0"/>
                          <a:cs typeface="Segoe UI Light" panose="020B0502040204020203" pitchFamily="34" charset="0"/>
                        </a:rPr>
                        <a:t>1%</a:t>
                      </a:r>
                      <a:endParaRPr lang="pt-PT" sz="1100" b="0" i="0" u="none" strike="noStrike" dirty="0">
                        <a:solidFill>
                          <a:srgbClr val="000000"/>
                        </a:solidFill>
                        <a:effectLst/>
                        <a:latin typeface="Segoe UI Light" panose="020B0502040204020203" pitchFamily="34" charset="0"/>
                        <a:cs typeface="Segoe UI Light" panose="020B050204020402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076343844"/>
                  </a:ext>
                </a:extLst>
              </a:tr>
              <a:tr h="230596">
                <a:tc>
                  <a:txBody>
                    <a:bodyPr/>
                    <a:lstStyle/>
                    <a:p>
                      <a:pPr algn="ctr" rtl="0" fontAlgn="b"/>
                      <a:r>
                        <a:rPr lang="pt-PT" sz="1100" u="none" strike="noStrike">
                          <a:effectLst/>
                          <a:latin typeface="Segoe UI Light" panose="020B0502040204020203" pitchFamily="34" charset="0"/>
                          <a:cs typeface="Segoe UI Light" panose="020B0502040204020203" pitchFamily="34" charset="0"/>
                        </a:rPr>
                        <a:t>Universidade de Évora</a:t>
                      </a:r>
                      <a:endParaRPr lang="pt-PT" sz="1100" b="0" i="0" u="none" strike="noStrike">
                        <a:solidFill>
                          <a:srgbClr val="000000"/>
                        </a:solidFill>
                        <a:effectLst/>
                        <a:latin typeface="Segoe UI Light" panose="020B0502040204020203" pitchFamily="34" charset="0"/>
                        <a:cs typeface="Segoe UI Light" panose="020B050204020402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pt-PT" sz="1100" u="none" strike="noStrike" dirty="0">
                          <a:effectLst/>
                          <a:latin typeface="Segoe UI Light" panose="020B0502040204020203" pitchFamily="34" charset="0"/>
                          <a:cs typeface="Segoe UI Light" panose="020B0502040204020203" pitchFamily="34" charset="0"/>
                        </a:rPr>
                        <a:t>1%</a:t>
                      </a:r>
                      <a:endParaRPr lang="pt-PT" sz="1100" b="0" i="0" u="none" strike="noStrike" dirty="0">
                        <a:solidFill>
                          <a:srgbClr val="000000"/>
                        </a:solidFill>
                        <a:effectLst/>
                        <a:latin typeface="Segoe UI Light" panose="020B0502040204020203" pitchFamily="34" charset="0"/>
                        <a:cs typeface="Segoe UI Light" panose="020B050204020402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026214788"/>
                  </a:ext>
                </a:extLst>
              </a:tr>
              <a:tr h="230596">
                <a:tc>
                  <a:txBody>
                    <a:bodyPr/>
                    <a:lstStyle/>
                    <a:p>
                      <a:pPr algn="ctr" rtl="0" fontAlgn="b"/>
                      <a:r>
                        <a:rPr lang="pt-PT" sz="1100" u="none" strike="noStrike">
                          <a:effectLst/>
                          <a:latin typeface="Segoe UI Light" panose="020B0502040204020203" pitchFamily="34" charset="0"/>
                          <a:cs typeface="Segoe UI Light" panose="020B0502040204020203" pitchFamily="34" charset="0"/>
                        </a:rPr>
                        <a:t>Universidade de Coimbra</a:t>
                      </a:r>
                      <a:endParaRPr lang="pt-PT" sz="1100" b="0" i="0" u="none" strike="noStrike">
                        <a:solidFill>
                          <a:srgbClr val="000000"/>
                        </a:solidFill>
                        <a:effectLst/>
                        <a:latin typeface="Segoe UI Light" panose="020B0502040204020203" pitchFamily="34" charset="0"/>
                        <a:cs typeface="Segoe UI Light" panose="020B050204020402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pt-PT" sz="1100" u="none" strike="noStrike" dirty="0">
                          <a:effectLst/>
                          <a:latin typeface="Segoe UI Light" panose="020B0502040204020203" pitchFamily="34" charset="0"/>
                          <a:cs typeface="Segoe UI Light" panose="020B0502040204020203" pitchFamily="34" charset="0"/>
                        </a:rPr>
                        <a:t>1%</a:t>
                      </a:r>
                      <a:endParaRPr lang="pt-PT" sz="1100" b="0" i="0" u="none" strike="noStrike" dirty="0">
                        <a:solidFill>
                          <a:srgbClr val="000000"/>
                        </a:solidFill>
                        <a:effectLst/>
                        <a:latin typeface="Segoe UI Light" panose="020B0502040204020203" pitchFamily="34" charset="0"/>
                        <a:cs typeface="Segoe UI Light" panose="020B050204020402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234324293"/>
                  </a:ext>
                </a:extLst>
              </a:tr>
              <a:tr h="230596">
                <a:tc>
                  <a:txBody>
                    <a:bodyPr/>
                    <a:lstStyle/>
                    <a:p>
                      <a:pPr algn="ctr" rtl="0" fontAlgn="b"/>
                      <a:r>
                        <a:rPr lang="pt-PT" sz="1100" u="none" strike="noStrike">
                          <a:effectLst/>
                          <a:latin typeface="Segoe UI Light" panose="020B0502040204020203" pitchFamily="34" charset="0"/>
                          <a:cs typeface="Segoe UI Light" panose="020B0502040204020203" pitchFamily="34" charset="0"/>
                        </a:rPr>
                        <a:t>Outros</a:t>
                      </a:r>
                      <a:endParaRPr lang="pt-PT" sz="1100" b="0" i="0" u="none" strike="noStrike">
                        <a:solidFill>
                          <a:srgbClr val="000000"/>
                        </a:solidFill>
                        <a:effectLst/>
                        <a:latin typeface="Segoe UI Light" panose="020B0502040204020203" pitchFamily="34" charset="0"/>
                        <a:cs typeface="Segoe UI Light" panose="020B050204020402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PT" sz="1100" u="none" strike="noStrike" dirty="0">
                          <a:effectLst/>
                          <a:latin typeface="Segoe UI Light" panose="020B0502040204020203" pitchFamily="34" charset="0"/>
                          <a:cs typeface="Segoe UI Light" panose="020B0502040204020203" pitchFamily="34" charset="0"/>
                        </a:rPr>
                        <a:t>3%</a:t>
                      </a:r>
                      <a:endParaRPr lang="pt-PT" sz="1100" b="0" i="0" u="none" strike="noStrike" dirty="0">
                        <a:solidFill>
                          <a:srgbClr val="000000"/>
                        </a:solidFill>
                        <a:effectLst/>
                        <a:latin typeface="Segoe UI Light" panose="020B0502040204020203" pitchFamily="34" charset="0"/>
                        <a:cs typeface="Segoe UI Light" panose="020B050204020402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527761972"/>
                  </a:ext>
                </a:extLst>
              </a:tr>
              <a:tr h="230596">
                <a:tc>
                  <a:txBody>
                    <a:bodyPr/>
                    <a:lstStyle/>
                    <a:p>
                      <a:pPr algn="ctr" rtl="0" fontAlgn="b"/>
                      <a:r>
                        <a:rPr lang="pt-PT" sz="1100" b="1" u="none" strike="noStrike" dirty="0">
                          <a:solidFill>
                            <a:schemeClr val="bg1"/>
                          </a:solidFill>
                          <a:effectLst/>
                          <a:latin typeface="Segoe UI Light" panose="020B0502040204020203" pitchFamily="34" charset="0"/>
                          <a:cs typeface="Segoe UI Light" panose="020B0502040204020203" pitchFamily="34" charset="0"/>
                        </a:rPr>
                        <a:t>Total</a:t>
                      </a:r>
                      <a:endParaRPr lang="pt-PT" sz="1100" b="1" i="0" u="none" strike="noStrike" dirty="0">
                        <a:solidFill>
                          <a:schemeClr val="bg1"/>
                        </a:solidFill>
                        <a:effectLst/>
                        <a:latin typeface="Segoe UI Light" panose="020B0502040204020203" pitchFamily="34" charset="0"/>
                        <a:cs typeface="Segoe UI Light" panose="020B050204020402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rtl="0" fontAlgn="b"/>
                      <a:r>
                        <a:rPr lang="pt-PT" sz="1100" b="1" u="none" strike="noStrike" dirty="0">
                          <a:solidFill>
                            <a:schemeClr val="bg1"/>
                          </a:solidFill>
                          <a:effectLst/>
                          <a:latin typeface="Segoe UI Light" panose="020B0502040204020203" pitchFamily="34" charset="0"/>
                          <a:cs typeface="Segoe UI Light" panose="020B0502040204020203" pitchFamily="34" charset="0"/>
                        </a:rPr>
                        <a:t>100%</a:t>
                      </a:r>
                      <a:endParaRPr lang="pt-PT" sz="1100" b="1" i="0" u="none" strike="noStrike" dirty="0">
                        <a:solidFill>
                          <a:schemeClr val="bg1"/>
                        </a:solidFill>
                        <a:effectLst/>
                        <a:latin typeface="Segoe UI Light" panose="020B0502040204020203" pitchFamily="34" charset="0"/>
                        <a:cs typeface="Segoe UI Light" panose="020B050204020402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 xmlns:a16="http://schemas.microsoft.com/office/drawing/2014/main" val="3485843484"/>
                  </a:ext>
                </a:extLst>
              </a:tr>
            </a:tbl>
          </a:graphicData>
        </a:graphic>
      </p:graphicFrame>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1963396"/>
            <a:ext cx="3985592" cy="2650419"/>
          </a:xfrm>
          <a:prstGeom prst="rect">
            <a:avLst/>
          </a:prstGeom>
        </p:spPr>
      </p:pic>
    </p:spTree>
    <p:extLst>
      <p:ext uri="{BB962C8B-B14F-4D97-AF65-F5344CB8AC3E}">
        <p14:creationId xmlns:p14="http://schemas.microsoft.com/office/powerpoint/2010/main" val="129691823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3641" y="854055"/>
            <a:ext cx="2523460" cy="164568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6533"/>
          <a:stretch/>
        </p:blipFill>
        <p:spPr>
          <a:xfrm>
            <a:off x="683568" y="854055"/>
            <a:ext cx="2088232" cy="1667924"/>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13450"/>
          <a:stretch/>
        </p:blipFill>
        <p:spPr>
          <a:xfrm>
            <a:off x="5718942" y="854055"/>
            <a:ext cx="2213611" cy="1637250"/>
          </a:xfrm>
          <a:prstGeom prst="rect">
            <a:avLst/>
          </a:prstGeom>
        </p:spPr>
      </p:pic>
      <p:sp>
        <p:nvSpPr>
          <p:cNvPr id="2" name="Title 1"/>
          <p:cNvSpPr>
            <a:spLocks noGrp="1"/>
          </p:cNvSpPr>
          <p:nvPr>
            <p:ph type="title"/>
          </p:nvPr>
        </p:nvSpPr>
        <p:spPr>
          <a:xfrm>
            <a:off x="179512" y="2588775"/>
            <a:ext cx="8640960" cy="720081"/>
          </a:xfrm>
        </p:spPr>
        <p:txBody>
          <a:bodyPr/>
          <a:lstStyle/>
          <a:p>
            <a:pPr algn="ctr"/>
            <a:r>
              <a:rPr lang="en-GB" sz="3200" b="1" dirty="0"/>
              <a:t>What did we do @ </a:t>
            </a:r>
            <a:r>
              <a:rPr lang="en-GB" sz="3200" b="1" i="1" dirty="0"/>
              <a:t>Do IT, Girls</a:t>
            </a:r>
            <a:r>
              <a:rPr lang="en-GB" sz="3200" b="1" dirty="0"/>
              <a:t>? | 28</a:t>
            </a:r>
            <a:r>
              <a:rPr lang="en-GB" sz="3200" b="1" baseline="30000" dirty="0"/>
              <a:t>th</a:t>
            </a:r>
            <a:r>
              <a:rPr lang="en-GB" sz="3200" b="1" dirty="0"/>
              <a:t> April</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3435846"/>
            <a:ext cx="2088232" cy="138867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5976" y="3314976"/>
            <a:ext cx="2929508" cy="1612103"/>
          </a:xfrm>
          <a:prstGeom prst="rect">
            <a:avLst/>
          </a:prstGeom>
        </p:spPr>
      </p:pic>
    </p:spTree>
    <p:extLst>
      <p:ext uri="{BB962C8B-B14F-4D97-AF65-F5344CB8AC3E}">
        <p14:creationId xmlns:p14="http://schemas.microsoft.com/office/powerpoint/2010/main" val="198549220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394" y="653220"/>
            <a:ext cx="8229600" cy="720081"/>
          </a:xfrm>
        </p:spPr>
        <p:txBody>
          <a:bodyPr/>
          <a:lstStyle/>
          <a:p>
            <a:r>
              <a:rPr lang="pt-PT" dirty="0" err="1">
                <a:cs typeface="Segoe UI Light" panose="020B0502040204020203" pitchFamily="34" charset="0"/>
              </a:rPr>
              <a:t>Welcome</a:t>
            </a:r>
            <a:endParaRPr lang="en-GB"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0963"/>
          <a:stretch/>
        </p:blipFill>
        <p:spPr>
          <a:xfrm>
            <a:off x="6271743" y="1442309"/>
            <a:ext cx="2305460" cy="1913894"/>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4672"/>
          <a:stretch/>
        </p:blipFill>
        <p:spPr>
          <a:xfrm>
            <a:off x="870780" y="1442309"/>
            <a:ext cx="2177691" cy="1913894"/>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8525"/>
          <a:stretch/>
        </p:blipFill>
        <p:spPr>
          <a:xfrm>
            <a:off x="3563888" y="1442309"/>
            <a:ext cx="2192438" cy="1913894"/>
          </a:xfrm>
          <a:prstGeom prst="rect">
            <a:avLst/>
          </a:prstGeom>
        </p:spPr>
      </p:pic>
      <p:sp>
        <p:nvSpPr>
          <p:cNvPr id="9" name="Rectangle 8"/>
          <p:cNvSpPr/>
          <p:nvPr/>
        </p:nvSpPr>
        <p:spPr>
          <a:xfrm>
            <a:off x="488719" y="3651870"/>
            <a:ext cx="8664102" cy="923330"/>
          </a:xfrm>
          <a:prstGeom prst="rect">
            <a:avLst/>
          </a:prstGeom>
        </p:spPr>
        <p:txBody>
          <a:bodyPr wrap="square">
            <a:spAutoFit/>
          </a:bodyPr>
          <a:lstStyle/>
          <a:p>
            <a:pPr marL="285750" indent="-285750">
              <a:buFont typeface="Arial" panose="020B0604020202020204" pitchFamily="34" charset="0"/>
              <a:buChar char="•"/>
            </a:pPr>
            <a:r>
              <a:rPr lang="pt-PT" dirty="0">
                <a:solidFill>
                  <a:srgbClr val="333333"/>
                </a:solidFill>
                <a:latin typeface="Segoe UI Light" panose="020B0502040204020203" pitchFamily="34" charset="0"/>
                <a:ea typeface="Segoe UI" panose="020B0502040204020203" pitchFamily="34" charset="0"/>
                <a:cs typeface="Segoe UI Light" panose="020B0502040204020203" pitchFamily="34" charset="0"/>
              </a:rPr>
              <a:t>Vânia Neto, Education &amp; Citizenship Lead</a:t>
            </a:r>
          </a:p>
          <a:p>
            <a:pPr marL="285750" indent="-285750">
              <a:buFont typeface="Arial" panose="020B0604020202020204" pitchFamily="34" charset="0"/>
              <a:buChar char="•"/>
            </a:pPr>
            <a:r>
              <a:rPr lang="pt-PT" dirty="0">
                <a:solidFill>
                  <a:srgbClr val="333333"/>
                </a:solidFill>
                <a:latin typeface="Segoe UI Light" panose="020B0502040204020203" pitchFamily="34" charset="0"/>
                <a:ea typeface="Segoe UI" panose="020B0502040204020203" pitchFamily="34" charset="0"/>
                <a:cs typeface="Segoe UI Light" panose="020B0502040204020203" pitchFamily="34" charset="0"/>
              </a:rPr>
              <a:t>Albertina Jordão, </a:t>
            </a:r>
            <a:r>
              <a:rPr lang="pt-PT" dirty="0" err="1">
                <a:solidFill>
                  <a:srgbClr val="333333"/>
                </a:solidFill>
                <a:latin typeface="Segoe UI Light" panose="020B0502040204020203" pitchFamily="34" charset="0"/>
                <a:ea typeface="Segoe UI" panose="020B0502040204020203" pitchFamily="34" charset="0"/>
                <a:cs typeface="Segoe UI Light" panose="020B0502040204020203" pitchFamily="34" charset="0"/>
              </a:rPr>
              <a:t>Program</a:t>
            </a:r>
            <a:r>
              <a:rPr lang="pt-PT" dirty="0">
                <a:solidFill>
                  <a:srgbClr val="333333"/>
                </a:solidFill>
                <a:latin typeface="Segoe UI Light" panose="020B0502040204020203" pitchFamily="34" charset="0"/>
                <a:ea typeface="Segoe UI" panose="020B0502040204020203" pitchFamily="34" charset="0"/>
                <a:cs typeface="Segoe UI Light" panose="020B0502040204020203" pitchFamily="34" charset="0"/>
              </a:rPr>
              <a:t> Manager </a:t>
            </a:r>
            <a:r>
              <a:rPr lang="pt-PT" dirty="0" err="1">
                <a:solidFill>
                  <a:srgbClr val="333333"/>
                </a:solidFill>
                <a:latin typeface="Segoe UI Light" panose="020B0502040204020203" pitchFamily="34" charset="0"/>
                <a:ea typeface="Segoe UI" panose="020B0502040204020203" pitchFamily="34" charset="0"/>
                <a:cs typeface="Segoe UI Light" panose="020B0502040204020203" pitchFamily="34" charset="0"/>
              </a:rPr>
              <a:t>at</a:t>
            </a:r>
            <a:r>
              <a:rPr lang="pt-PT" dirty="0">
                <a:solidFill>
                  <a:srgbClr val="333333"/>
                </a:solidFill>
                <a:latin typeface="Segoe UI Light" panose="020B0502040204020203" pitchFamily="34" charset="0"/>
                <a:ea typeface="Segoe UI" panose="020B0502040204020203" pitchFamily="34" charset="0"/>
                <a:cs typeface="Segoe UI Light" panose="020B0502040204020203" pitchFamily="34" charset="0"/>
              </a:rPr>
              <a:t> UNRIC/OIT Lisboa</a:t>
            </a:r>
            <a:endParaRPr lang="pt-PT" dirty="0">
              <a:latin typeface="Segoe UI Light" panose="020B0502040204020203" pitchFamily="34" charset="0"/>
              <a:cs typeface="Segoe UI Light" panose="020B0502040204020203" pitchFamily="34" charset="0"/>
            </a:endParaRPr>
          </a:p>
          <a:p>
            <a:pPr marL="285750" indent="-285750">
              <a:buFont typeface="Arial" panose="020B0604020202020204" pitchFamily="34" charset="0"/>
              <a:buChar char="•"/>
            </a:pPr>
            <a:r>
              <a:rPr lang="pt-PT" dirty="0">
                <a:solidFill>
                  <a:srgbClr val="333333"/>
                </a:solidFill>
                <a:latin typeface="Segoe UI Light" panose="020B0502040204020203" pitchFamily="34" charset="0"/>
                <a:ea typeface="Segoe UI" panose="020B0502040204020203" pitchFamily="34" charset="0"/>
                <a:cs typeface="Segoe UI Light" panose="020B0502040204020203" pitchFamily="34" charset="0"/>
              </a:rPr>
              <a:t>Catarina Marcelino, </a:t>
            </a:r>
            <a:r>
              <a:rPr lang="pt-PT" dirty="0" err="1">
                <a:solidFill>
                  <a:srgbClr val="333333"/>
                </a:solidFill>
                <a:latin typeface="Segoe UI Light" panose="020B0502040204020203" pitchFamily="34" charset="0"/>
                <a:ea typeface="Segoe UI" panose="020B0502040204020203" pitchFamily="34" charset="0"/>
                <a:cs typeface="Segoe UI Light" panose="020B0502040204020203" pitchFamily="34" charset="0"/>
              </a:rPr>
              <a:t>Secretary</a:t>
            </a:r>
            <a:r>
              <a:rPr lang="pt-PT" dirty="0">
                <a:solidFill>
                  <a:srgbClr val="333333"/>
                </a:solidFill>
                <a:latin typeface="Segoe UI Light" panose="020B0502040204020203" pitchFamily="34" charset="0"/>
                <a:ea typeface="Segoe UI" panose="020B0502040204020203" pitchFamily="34" charset="0"/>
                <a:cs typeface="Segoe UI Light" panose="020B0502040204020203" pitchFamily="34" charset="0"/>
              </a:rPr>
              <a:t> of </a:t>
            </a:r>
            <a:r>
              <a:rPr lang="pt-PT" dirty="0" err="1">
                <a:solidFill>
                  <a:srgbClr val="333333"/>
                </a:solidFill>
                <a:latin typeface="Segoe UI Light" panose="020B0502040204020203" pitchFamily="34" charset="0"/>
                <a:ea typeface="Segoe UI" panose="020B0502040204020203" pitchFamily="34" charset="0"/>
                <a:cs typeface="Segoe UI Light" panose="020B0502040204020203" pitchFamily="34" charset="0"/>
              </a:rPr>
              <a:t>State</a:t>
            </a:r>
            <a:r>
              <a:rPr lang="pt-PT" dirty="0">
                <a:solidFill>
                  <a:srgbClr val="333333"/>
                </a:solidFill>
                <a:latin typeface="Segoe UI Light" panose="020B0502040204020203" pitchFamily="34" charset="0"/>
                <a:ea typeface="Segoe UI" panose="020B0502040204020203" pitchFamily="34" charset="0"/>
                <a:cs typeface="Segoe UI Light" panose="020B0502040204020203" pitchFamily="34" charset="0"/>
              </a:rPr>
              <a:t> of Citizenship and </a:t>
            </a:r>
            <a:r>
              <a:rPr lang="pt-PT" dirty="0" err="1">
                <a:solidFill>
                  <a:srgbClr val="333333"/>
                </a:solidFill>
                <a:latin typeface="Segoe UI Light" panose="020B0502040204020203" pitchFamily="34" charset="0"/>
                <a:ea typeface="Segoe UI" panose="020B0502040204020203" pitchFamily="34" charset="0"/>
                <a:cs typeface="Segoe UI Light" panose="020B0502040204020203" pitchFamily="34" charset="0"/>
              </a:rPr>
              <a:t>Equality</a:t>
            </a:r>
            <a:endParaRPr lang="en-GB"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81702502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771548"/>
            <a:ext cx="8229600" cy="720081"/>
          </a:xfrm>
        </p:spPr>
        <p:txBody>
          <a:bodyPr/>
          <a:lstStyle/>
          <a:p>
            <a:r>
              <a:rPr lang="pt-PT" dirty="0" err="1">
                <a:cs typeface="Segoe UI Light" panose="020B0502040204020203" pitchFamily="34" charset="0"/>
              </a:rPr>
              <a:t>Keynote</a:t>
            </a:r>
            <a:r>
              <a:rPr lang="pt-PT" dirty="0">
                <a:cs typeface="Segoe UI Light" panose="020B0502040204020203" pitchFamily="34" charset="0"/>
              </a:rPr>
              <a:t> Speaker</a:t>
            </a:r>
            <a:endParaRPr lang="en-GB" dirty="0"/>
          </a:p>
        </p:txBody>
      </p:sp>
      <p:sp>
        <p:nvSpPr>
          <p:cNvPr id="3" name="Content Placeholder 2"/>
          <p:cNvSpPr>
            <a:spLocks noGrp="1"/>
          </p:cNvSpPr>
          <p:nvPr>
            <p:ph idx="1"/>
          </p:nvPr>
        </p:nvSpPr>
        <p:spPr>
          <a:xfrm>
            <a:off x="5796136" y="3363838"/>
            <a:ext cx="3199330" cy="2062133"/>
          </a:xfrm>
        </p:spPr>
        <p:txBody>
          <a:bodyPr>
            <a:normAutofit/>
          </a:bodyPr>
          <a:lstStyle/>
          <a:p>
            <a:pPr marL="0" indent="0" algn="ctr">
              <a:buNone/>
            </a:pPr>
            <a:r>
              <a:rPr lang="pt-PT" sz="2000" dirty="0">
                <a:latin typeface="Segoe UI Light" panose="020B0502040204020203" pitchFamily="34" charset="0"/>
                <a:cs typeface="Segoe UI Light" panose="020B0502040204020203" pitchFamily="34" charset="0"/>
              </a:rPr>
              <a:t>Filipa Neto, </a:t>
            </a:r>
            <a:r>
              <a:rPr lang="pt-PT" sz="2000" dirty="0" err="1">
                <a:latin typeface="Segoe UI Light" panose="020B0502040204020203" pitchFamily="34" charset="0"/>
                <a:cs typeface="Segoe UI Light" panose="020B0502040204020203" pitchFamily="34" charset="0"/>
              </a:rPr>
              <a:t>Co-founder</a:t>
            </a:r>
            <a:r>
              <a:rPr lang="pt-PT" sz="2000" dirty="0">
                <a:latin typeface="Segoe UI Light" panose="020B0502040204020203" pitchFamily="34" charset="0"/>
                <a:cs typeface="Segoe UI Light" panose="020B0502040204020203" pitchFamily="34" charset="0"/>
              </a:rPr>
              <a:t>  </a:t>
            </a:r>
            <a:r>
              <a:rPr lang="pt-PT" sz="2000" dirty="0" err="1">
                <a:latin typeface="Segoe UI Light" panose="020B0502040204020203" pitchFamily="34" charset="0"/>
                <a:cs typeface="Segoe UI Light" panose="020B0502040204020203" pitchFamily="34" charset="0"/>
              </a:rPr>
              <a:t>Chic</a:t>
            </a:r>
            <a:r>
              <a:rPr lang="pt-PT" sz="2000" dirty="0">
                <a:latin typeface="Segoe UI Light" panose="020B0502040204020203" pitchFamily="34" charset="0"/>
                <a:cs typeface="Segoe UI Light" panose="020B0502040204020203" pitchFamily="34" charset="0"/>
              </a:rPr>
              <a:t> </a:t>
            </a:r>
            <a:r>
              <a:rPr lang="pt-PT" sz="2000" dirty="0" err="1">
                <a:latin typeface="Segoe UI Light" panose="020B0502040204020203" pitchFamily="34" charset="0"/>
                <a:cs typeface="Segoe UI Light" panose="020B0502040204020203" pitchFamily="34" charset="0"/>
              </a:rPr>
              <a:t>by</a:t>
            </a:r>
            <a:r>
              <a:rPr lang="pt-PT" sz="2000" dirty="0">
                <a:latin typeface="Segoe UI Light" panose="020B0502040204020203" pitchFamily="34" charset="0"/>
                <a:cs typeface="Segoe UI Light" panose="020B0502040204020203" pitchFamily="34" charset="0"/>
              </a:rPr>
              <a:t> </a:t>
            </a:r>
            <a:r>
              <a:rPr lang="pt-PT" sz="2000" dirty="0" err="1">
                <a:latin typeface="Segoe UI Light" panose="020B0502040204020203" pitchFamily="34" charset="0"/>
                <a:cs typeface="Segoe UI Light" panose="020B0502040204020203" pitchFamily="34" charset="0"/>
              </a:rPr>
              <a:t>Choice</a:t>
            </a:r>
            <a:r>
              <a:rPr lang="pt-PT" sz="2000" dirty="0">
                <a:latin typeface="Segoe UI Light" panose="020B0502040204020203" pitchFamily="34" charset="0"/>
                <a:cs typeface="Segoe UI Light" panose="020B0502040204020203" pitchFamily="34" charset="0"/>
              </a:rPr>
              <a:t>. </a:t>
            </a:r>
            <a:endParaRPr lang="en-GB" sz="2000" dirty="0">
              <a:latin typeface="Segoe UI Light" panose="020B0502040204020203" pitchFamily="34" charset="0"/>
              <a:cs typeface="Segoe UI Light" panose="020B0502040204020203" pitchFamily="34" charset="0"/>
            </a:endParaRPr>
          </a:p>
        </p:txBody>
      </p:sp>
      <p:pic>
        <p:nvPicPr>
          <p:cNvPr id="6" name="Picture 5"/>
          <p:cNvPicPr>
            <a:picLocks noChangeAspect="1"/>
          </p:cNvPicPr>
          <p:nvPr/>
        </p:nvPicPr>
        <p:blipFill rotWithShape="1">
          <a:blip r:embed="rId2"/>
          <a:srcRect l="20838" t="10949" r="19253" b="25784"/>
          <a:stretch/>
        </p:blipFill>
        <p:spPr>
          <a:xfrm>
            <a:off x="6567709" y="1624338"/>
            <a:ext cx="1656184" cy="1487472"/>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13000"/>
          <a:stretch/>
        </p:blipFill>
        <p:spPr>
          <a:xfrm>
            <a:off x="471732" y="1635646"/>
            <a:ext cx="5090223" cy="2952328"/>
          </a:xfrm>
          <a:prstGeom prst="rect">
            <a:avLst/>
          </a:prstGeom>
        </p:spPr>
      </p:pic>
    </p:spTree>
    <p:extLst>
      <p:ext uri="{BB962C8B-B14F-4D97-AF65-F5344CB8AC3E}">
        <p14:creationId xmlns:p14="http://schemas.microsoft.com/office/powerpoint/2010/main" val="290679777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Round table – Do careers have sex?</a:t>
            </a:r>
          </a:p>
        </p:txBody>
      </p:sp>
      <p:pic>
        <p:nvPicPr>
          <p:cNvPr id="6" name="Picture 5"/>
          <p:cNvPicPr>
            <a:picLocks noChangeAspect="1"/>
          </p:cNvPicPr>
          <p:nvPr/>
        </p:nvPicPr>
        <p:blipFill>
          <a:blip r:embed="rId2"/>
          <a:stretch>
            <a:fillRect/>
          </a:stretch>
        </p:blipFill>
        <p:spPr>
          <a:xfrm>
            <a:off x="1547664" y="1419622"/>
            <a:ext cx="6048672" cy="1869590"/>
          </a:xfrm>
          <a:prstGeom prst="rect">
            <a:avLst/>
          </a:prstGeom>
        </p:spPr>
      </p:pic>
      <p:pic>
        <p:nvPicPr>
          <p:cNvPr id="7" name="Picture 6"/>
          <p:cNvPicPr>
            <a:picLocks noChangeAspect="1"/>
          </p:cNvPicPr>
          <p:nvPr/>
        </p:nvPicPr>
        <p:blipFill rotWithShape="1">
          <a:blip r:embed="rId3"/>
          <a:srcRect t="16844" b="-46"/>
          <a:stretch/>
        </p:blipFill>
        <p:spPr>
          <a:xfrm>
            <a:off x="2339752" y="3289212"/>
            <a:ext cx="4464496" cy="1767701"/>
          </a:xfrm>
          <a:prstGeom prst="rect">
            <a:avLst/>
          </a:prstGeom>
        </p:spPr>
      </p:pic>
    </p:spTree>
    <p:extLst>
      <p:ext uri="{BB962C8B-B14F-4D97-AF65-F5344CB8AC3E}">
        <p14:creationId xmlns:p14="http://schemas.microsoft.com/office/powerpoint/2010/main" val="331003621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gallery.mailchimp.com/095cd2221febba0639b886bd2/images/9b2ae9d5-c9c3-4878-8bdc-38f6d01199d4.jpg"/>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1335994" y="837938"/>
            <a:ext cx="2916324"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843559"/>
            <a:ext cx="2942340" cy="193859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599" t="21612"/>
          <a:stretch/>
        </p:blipFill>
        <p:spPr>
          <a:xfrm>
            <a:off x="1335994" y="2931790"/>
            <a:ext cx="2914726" cy="182823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b="7462"/>
          <a:stretch/>
        </p:blipFill>
        <p:spPr>
          <a:xfrm>
            <a:off x="4427984" y="2931790"/>
            <a:ext cx="2970904" cy="1828230"/>
          </a:xfrm>
          <a:prstGeom prst="rect">
            <a:avLst/>
          </a:prstGeom>
        </p:spPr>
      </p:pic>
    </p:spTree>
    <p:extLst>
      <p:ext uri="{BB962C8B-B14F-4D97-AF65-F5344CB8AC3E}">
        <p14:creationId xmlns:p14="http://schemas.microsoft.com/office/powerpoint/2010/main" val="37217347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168" y="771550"/>
            <a:ext cx="7039561" cy="720081"/>
          </a:xfrm>
        </p:spPr>
        <p:txBody>
          <a:bodyPr/>
          <a:lstStyle/>
          <a:p>
            <a:r>
              <a:rPr lang="en-GB" sz="3200" dirty="0"/>
              <a:t>Workshops Digital Skills</a:t>
            </a:r>
          </a:p>
        </p:txBody>
      </p:sp>
      <p:sp>
        <p:nvSpPr>
          <p:cNvPr id="3" name="Content Placeholder 2"/>
          <p:cNvSpPr>
            <a:spLocks noGrp="1"/>
          </p:cNvSpPr>
          <p:nvPr>
            <p:ph idx="1"/>
          </p:nvPr>
        </p:nvSpPr>
        <p:spPr>
          <a:xfrm>
            <a:off x="190704" y="2195422"/>
            <a:ext cx="2306842" cy="2132550"/>
          </a:xfrm>
        </p:spPr>
        <p:txBody>
          <a:bodyPr>
            <a:normAutofit/>
          </a:bodyPr>
          <a:lstStyle/>
          <a:p>
            <a:pPr marL="0" indent="0">
              <a:buNone/>
            </a:pPr>
            <a:r>
              <a:rPr lang="it-IT" sz="1800" b="1" dirty="0">
                <a:latin typeface="Segoe UI Light" panose="020B0502040204020203" pitchFamily="34" charset="0"/>
                <a:cs typeface="Segoe UI Light" panose="020B0502040204020203" pitchFamily="34" charset="0"/>
              </a:rPr>
              <a:t>Workshop 1:</a:t>
            </a:r>
          </a:p>
          <a:p>
            <a:pPr marL="0" indent="0">
              <a:buNone/>
            </a:pPr>
            <a:r>
              <a:rPr lang="it-IT" sz="1800" b="1" dirty="0">
                <a:latin typeface="Segoe UI Light" panose="020B0502040204020203" pitchFamily="34" charset="0"/>
                <a:cs typeface="Segoe UI Light" panose="020B0502040204020203" pitchFamily="34" charset="0"/>
              </a:rPr>
              <a:t>Power BI </a:t>
            </a:r>
          </a:p>
          <a:p>
            <a:pPr marL="0" indent="0">
              <a:buNone/>
            </a:pPr>
            <a:r>
              <a:rPr lang="it-IT" sz="1800" dirty="0">
                <a:latin typeface="Segoe UI Light" panose="020B0502040204020203" pitchFamily="34" charset="0"/>
                <a:cs typeface="Segoe UI Light" panose="020B0502040204020203" pitchFamily="34" charset="0"/>
              </a:rPr>
              <a:t>Data analysis in an easy way</a:t>
            </a:r>
          </a:p>
          <a:p>
            <a:pPr marL="0" lvl="0" indent="0">
              <a:buNone/>
            </a:pPr>
            <a:endParaRPr lang="it-IT" sz="1800" dirty="0">
              <a:latin typeface="Segoe UI Light" panose="020B0502040204020203" pitchFamily="34" charset="0"/>
              <a:cs typeface="Segoe UI Light" panose="020B0502040204020203" pitchFamily="34" charset="0"/>
            </a:endParaRPr>
          </a:p>
          <a:p>
            <a:pPr marL="0" lvl="0" indent="0">
              <a:buNone/>
            </a:pPr>
            <a:endParaRPr lang="it-IT" sz="1800" dirty="0">
              <a:latin typeface="Segoe UI Light" panose="020B0502040204020203" pitchFamily="34" charset="0"/>
              <a:cs typeface="Segoe UI Light" panose="020B0502040204020203" pitchFamily="34" charset="0"/>
            </a:endParaRPr>
          </a:p>
          <a:p>
            <a:pPr marL="0" lvl="0" indent="0">
              <a:buNone/>
            </a:pPr>
            <a:endParaRPr lang="pt-PT" sz="1800" dirty="0">
              <a:latin typeface="Segoe UI Light" panose="020B0502040204020203" pitchFamily="34" charset="0"/>
              <a:cs typeface="Segoe UI Light" panose="020B0502040204020203" pitchFamily="34" charset="0"/>
            </a:endParaRPr>
          </a:p>
          <a:p>
            <a:pPr marL="0" lvl="0" indent="0">
              <a:buNone/>
            </a:pPr>
            <a:endParaRPr lang="pt-PT" sz="1800" dirty="0">
              <a:latin typeface="Segoe UI Light" panose="020B0502040204020203" pitchFamily="34" charset="0"/>
              <a:cs typeface="Segoe UI Light" panose="020B0502040204020203" pitchFamily="34" charset="0"/>
            </a:endParaRPr>
          </a:p>
          <a:p>
            <a:pPr marL="0" lvl="0" indent="0">
              <a:buNone/>
            </a:pPr>
            <a:endParaRPr lang="pt-PT" sz="1800" dirty="0">
              <a:latin typeface="Segoe UI Light" panose="020B0502040204020203" pitchFamily="34" charset="0"/>
              <a:cs typeface="Segoe UI Light" panose="020B0502040204020203" pitchFamily="34" charset="0"/>
            </a:endParaRPr>
          </a:p>
          <a:p>
            <a:pPr marL="0" lvl="0" indent="0">
              <a:buNone/>
            </a:pPr>
            <a:endParaRPr lang="pt-PT" sz="1800" dirty="0">
              <a:latin typeface="Segoe UI Light" panose="020B0502040204020203" pitchFamily="34" charset="0"/>
              <a:cs typeface="Segoe UI Light" panose="020B0502040204020203" pitchFamily="34" charset="0"/>
            </a:endParaRPr>
          </a:p>
          <a:p>
            <a:pPr marL="0" lvl="0" indent="0">
              <a:buNone/>
            </a:pPr>
            <a:endParaRPr lang="pt-PT" sz="1800" dirty="0">
              <a:latin typeface="Segoe UI Light" panose="020B0502040204020203" pitchFamily="34" charset="0"/>
              <a:cs typeface="Segoe UI Light" panose="020B0502040204020203" pitchFamily="34" charset="0"/>
            </a:endParaRPr>
          </a:p>
          <a:p>
            <a:endParaRPr lang="en-GB" sz="1800" dirty="0">
              <a:latin typeface="Segoe UI Light" panose="020B0502040204020203" pitchFamily="34" charset="0"/>
              <a:cs typeface="Segoe UI Light" panose="020B0502040204020203" pitchFamily="34" charset="0"/>
            </a:endParaRPr>
          </a:p>
        </p:txBody>
      </p:sp>
      <p:pic>
        <p:nvPicPr>
          <p:cNvPr id="4" name="Picture 3"/>
          <p:cNvPicPr>
            <a:picLocks noChangeAspect="1"/>
          </p:cNvPicPr>
          <p:nvPr/>
        </p:nvPicPr>
        <p:blipFill>
          <a:blip r:embed="rId2"/>
          <a:stretch>
            <a:fillRect/>
          </a:stretch>
        </p:blipFill>
        <p:spPr>
          <a:xfrm>
            <a:off x="6654052" y="771550"/>
            <a:ext cx="2458959" cy="115592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748" y="2211710"/>
            <a:ext cx="3196519" cy="213101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0199" y="2211710"/>
            <a:ext cx="3182349" cy="2116262"/>
          </a:xfrm>
          <a:prstGeom prst="rect">
            <a:avLst/>
          </a:prstGeom>
        </p:spPr>
      </p:pic>
    </p:spTree>
    <p:extLst>
      <p:ext uri="{BB962C8B-B14F-4D97-AF65-F5344CB8AC3E}">
        <p14:creationId xmlns:p14="http://schemas.microsoft.com/office/powerpoint/2010/main" val="80664421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786" y="699540"/>
            <a:ext cx="7039561" cy="720081"/>
          </a:xfrm>
        </p:spPr>
        <p:txBody>
          <a:bodyPr/>
          <a:lstStyle/>
          <a:p>
            <a:r>
              <a:rPr lang="en-GB" sz="3200" dirty="0"/>
              <a:t>Workshops Digital Skills </a:t>
            </a:r>
          </a:p>
        </p:txBody>
      </p:sp>
      <p:sp>
        <p:nvSpPr>
          <p:cNvPr id="3" name="Content Placeholder 2"/>
          <p:cNvSpPr>
            <a:spLocks noGrp="1"/>
          </p:cNvSpPr>
          <p:nvPr>
            <p:ph idx="1"/>
          </p:nvPr>
        </p:nvSpPr>
        <p:spPr>
          <a:xfrm>
            <a:off x="162786" y="3210077"/>
            <a:ext cx="3268283" cy="1737937"/>
          </a:xfrm>
        </p:spPr>
        <p:txBody>
          <a:bodyPr>
            <a:normAutofit/>
          </a:bodyPr>
          <a:lstStyle/>
          <a:p>
            <a:pPr marL="0" indent="0">
              <a:buNone/>
            </a:pPr>
            <a:r>
              <a:rPr lang="it-IT" sz="1800" b="1" dirty="0">
                <a:latin typeface="Segoe UI Light" panose="020B0502040204020203" pitchFamily="34" charset="0"/>
                <a:cs typeface="Segoe UI Light" panose="020B0502040204020203" pitchFamily="34" charset="0"/>
              </a:rPr>
              <a:t>Workshop 2:</a:t>
            </a:r>
          </a:p>
          <a:p>
            <a:pPr marL="0" lvl="0" indent="0">
              <a:buNone/>
            </a:pPr>
            <a:r>
              <a:rPr lang="pt-PT" sz="1800" b="1" dirty="0" err="1">
                <a:latin typeface="Segoe UI Light" panose="020B0502040204020203" pitchFamily="34" charset="0"/>
                <a:cs typeface="Segoe UI Light" panose="020B0502040204020203" pitchFamily="34" charset="0"/>
              </a:rPr>
              <a:t>Present</a:t>
            </a:r>
            <a:r>
              <a:rPr lang="pt-PT" sz="1800" b="1" dirty="0">
                <a:latin typeface="Segoe UI Light" panose="020B0502040204020203" pitchFamily="34" charset="0"/>
                <a:cs typeface="Segoe UI Light" panose="020B0502040204020203" pitchFamily="34" charset="0"/>
              </a:rPr>
              <a:t> and future of </a:t>
            </a:r>
            <a:r>
              <a:rPr lang="pt-PT" sz="1800" b="1" dirty="0" err="1">
                <a:latin typeface="Segoe UI Light" panose="020B0502040204020203" pitchFamily="34" charset="0"/>
                <a:cs typeface="Segoe UI Light" panose="020B0502040204020203" pitchFamily="34" charset="0"/>
              </a:rPr>
              <a:t>Technology</a:t>
            </a:r>
            <a:endParaRPr lang="it-IT" sz="2000" dirty="0">
              <a:latin typeface="Segoe UI Light" panose="020B0502040204020203" pitchFamily="34" charset="0"/>
              <a:cs typeface="Segoe UI Light" panose="020B0502040204020203" pitchFamily="34" charset="0"/>
            </a:endParaRPr>
          </a:p>
          <a:p>
            <a:pPr marL="0" lvl="0" indent="0">
              <a:buNone/>
            </a:pPr>
            <a:endParaRPr lang="pt-PT" sz="2000" dirty="0">
              <a:latin typeface="Segoe UI Light" panose="020B0502040204020203" pitchFamily="34" charset="0"/>
              <a:cs typeface="Segoe UI Light" panose="020B0502040204020203" pitchFamily="34" charset="0"/>
            </a:endParaRPr>
          </a:p>
          <a:p>
            <a:pPr marL="0" lvl="0" indent="0">
              <a:buNone/>
            </a:pPr>
            <a:endParaRPr lang="pt-PT" sz="2000" dirty="0">
              <a:latin typeface="Segoe UI Light" panose="020B0502040204020203" pitchFamily="34" charset="0"/>
              <a:cs typeface="Segoe UI Light" panose="020B0502040204020203" pitchFamily="34" charset="0"/>
            </a:endParaRPr>
          </a:p>
          <a:p>
            <a:pPr marL="0" lvl="0" indent="0">
              <a:buNone/>
            </a:pPr>
            <a:endParaRPr lang="pt-PT" sz="2000" dirty="0">
              <a:latin typeface="Segoe UI Light" panose="020B0502040204020203" pitchFamily="34" charset="0"/>
              <a:cs typeface="Segoe UI Light" panose="020B0502040204020203" pitchFamily="34" charset="0"/>
            </a:endParaRPr>
          </a:p>
          <a:p>
            <a:pPr marL="0" lvl="0" indent="0">
              <a:buNone/>
            </a:pPr>
            <a:endParaRPr lang="pt-PT" dirty="0">
              <a:latin typeface="Segoe UI Light" panose="020B0502040204020203" pitchFamily="34" charset="0"/>
              <a:cs typeface="Segoe UI Light" panose="020B0502040204020203" pitchFamily="34" charset="0"/>
            </a:endParaRPr>
          </a:p>
          <a:p>
            <a:pPr marL="0" lvl="0" indent="0">
              <a:buNone/>
            </a:pPr>
            <a:endParaRPr lang="pt-PT" dirty="0">
              <a:latin typeface="Segoe UI Light" panose="020B0502040204020203" pitchFamily="34" charset="0"/>
              <a:cs typeface="Segoe UI Light" panose="020B0502040204020203" pitchFamily="34" charset="0"/>
            </a:endParaRPr>
          </a:p>
          <a:p>
            <a:endParaRPr lang="en-GB" dirty="0">
              <a:latin typeface="Segoe UI Light" panose="020B0502040204020203" pitchFamily="34" charset="0"/>
              <a:cs typeface="Segoe UI Light" panose="020B0502040204020203" pitchFamily="34" charset="0"/>
            </a:endParaRPr>
          </a:p>
        </p:txBody>
      </p:sp>
      <p:pic>
        <p:nvPicPr>
          <p:cNvPr id="7" name="Picture 6"/>
          <p:cNvPicPr>
            <a:picLocks noChangeAspect="1"/>
          </p:cNvPicPr>
          <p:nvPr/>
        </p:nvPicPr>
        <p:blipFill rotWithShape="1">
          <a:blip r:embed="rId2"/>
          <a:srcRect t="12006"/>
          <a:stretch/>
        </p:blipFill>
        <p:spPr>
          <a:xfrm>
            <a:off x="787875" y="1544330"/>
            <a:ext cx="2018104" cy="158339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5370" y="1419621"/>
            <a:ext cx="4906439" cy="3270959"/>
          </a:xfrm>
          <a:prstGeom prst="rect">
            <a:avLst/>
          </a:prstGeom>
        </p:spPr>
      </p:pic>
    </p:spTree>
    <p:extLst>
      <p:ext uri="{BB962C8B-B14F-4D97-AF65-F5344CB8AC3E}">
        <p14:creationId xmlns:p14="http://schemas.microsoft.com/office/powerpoint/2010/main" val="172314117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942" y="660513"/>
            <a:ext cx="7039561" cy="720081"/>
          </a:xfrm>
        </p:spPr>
        <p:txBody>
          <a:bodyPr/>
          <a:lstStyle/>
          <a:p>
            <a:pPr algn="ctr"/>
            <a:r>
              <a:rPr lang="en-GB" sz="3200" dirty="0"/>
              <a:t>Workshops Digital Skills</a:t>
            </a:r>
          </a:p>
        </p:txBody>
      </p:sp>
      <p:sp>
        <p:nvSpPr>
          <p:cNvPr id="3" name="Content Placeholder 2"/>
          <p:cNvSpPr>
            <a:spLocks noGrp="1"/>
          </p:cNvSpPr>
          <p:nvPr>
            <p:ph idx="1"/>
          </p:nvPr>
        </p:nvSpPr>
        <p:spPr>
          <a:xfrm>
            <a:off x="179511" y="3291830"/>
            <a:ext cx="2952328" cy="1712256"/>
          </a:xfrm>
        </p:spPr>
        <p:txBody>
          <a:bodyPr>
            <a:normAutofit/>
          </a:bodyPr>
          <a:lstStyle/>
          <a:p>
            <a:pPr marL="0" indent="0">
              <a:buNone/>
            </a:pPr>
            <a:r>
              <a:rPr lang="it-IT" sz="1800" b="1" dirty="0">
                <a:latin typeface="Segoe UI Light" panose="020B0502040204020203" pitchFamily="34" charset="0"/>
                <a:cs typeface="Segoe UI Light" panose="020B0502040204020203" pitchFamily="34" charset="0"/>
              </a:rPr>
              <a:t>Workshop 3:</a:t>
            </a:r>
          </a:p>
          <a:p>
            <a:pPr marL="0" lvl="0" indent="0">
              <a:buNone/>
            </a:pPr>
            <a:r>
              <a:rPr lang="it-IT" sz="1800" b="1" dirty="0">
                <a:latin typeface="Segoe UI Light" panose="020B0502040204020203" pitchFamily="34" charset="0"/>
                <a:cs typeface="Segoe UI Light" panose="020B0502040204020203" pitchFamily="34" charset="0"/>
              </a:rPr>
              <a:t>Personal brand @ Linkedin</a:t>
            </a:r>
            <a:r>
              <a:rPr lang="it-IT" sz="1800" dirty="0">
                <a:latin typeface="Segoe UI Light" panose="020B0502040204020203" pitchFamily="34" charset="0"/>
                <a:cs typeface="Segoe UI Light" panose="020B0502040204020203" pitchFamily="34" charset="0"/>
              </a:rPr>
              <a:t> </a:t>
            </a:r>
          </a:p>
          <a:p>
            <a:pPr marL="0" lvl="0" indent="0">
              <a:buNone/>
            </a:pPr>
            <a:endParaRPr lang="it-IT" sz="1800" dirty="0">
              <a:latin typeface="Segoe UI Light" panose="020B0502040204020203" pitchFamily="34" charset="0"/>
              <a:cs typeface="Segoe UI Light" panose="020B0502040204020203" pitchFamily="34" charset="0"/>
            </a:endParaRPr>
          </a:p>
          <a:p>
            <a:pPr marL="0" lvl="0" indent="0">
              <a:buNone/>
            </a:pPr>
            <a:endParaRPr lang="pt-PT" sz="1800" dirty="0">
              <a:latin typeface="Segoe UI Light" panose="020B0502040204020203" pitchFamily="34" charset="0"/>
              <a:cs typeface="Segoe UI Light" panose="020B0502040204020203" pitchFamily="34" charset="0"/>
            </a:endParaRPr>
          </a:p>
          <a:p>
            <a:pPr marL="0" lvl="0" indent="0">
              <a:buNone/>
            </a:pPr>
            <a:endParaRPr lang="pt-PT" sz="1800" dirty="0">
              <a:latin typeface="Segoe UI Light" panose="020B0502040204020203" pitchFamily="34" charset="0"/>
              <a:cs typeface="Segoe UI Light" panose="020B0502040204020203" pitchFamily="34" charset="0"/>
            </a:endParaRPr>
          </a:p>
          <a:p>
            <a:pPr marL="0" lvl="0" indent="0">
              <a:buNone/>
            </a:pPr>
            <a:endParaRPr lang="pt-PT" sz="1800" dirty="0">
              <a:latin typeface="Segoe UI Light" panose="020B0502040204020203" pitchFamily="34" charset="0"/>
              <a:cs typeface="Segoe UI Light" panose="020B0502040204020203" pitchFamily="34" charset="0"/>
            </a:endParaRPr>
          </a:p>
          <a:p>
            <a:pPr marL="0" lvl="0" indent="0">
              <a:buNone/>
            </a:pPr>
            <a:endParaRPr lang="pt-PT" sz="1800" dirty="0">
              <a:latin typeface="Segoe UI Light" panose="020B0502040204020203" pitchFamily="34" charset="0"/>
              <a:cs typeface="Segoe UI Light" panose="020B0502040204020203" pitchFamily="34" charset="0"/>
            </a:endParaRPr>
          </a:p>
          <a:p>
            <a:pPr marL="0" lvl="0" indent="0">
              <a:buNone/>
            </a:pPr>
            <a:endParaRPr lang="pt-PT" sz="1800" dirty="0">
              <a:latin typeface="Segoe UI Light" panose="020B0502040204020203" pitchFamily="34" charset="0"/>
              <a:cs typeface="Segoe UI Light" panose="020B0502040204020203" pitchFamily="34" charset="0"/>
            </a:endParaRPr>
          </a:p>
          <a:p>
            <a:endParaRPr lang="en-GB" sz="1800" dirty="0">
              <a:latin typeface="Segoe UI Light" panose="020B0502040204020203" pitchFamily="34" charset="0"/>
              <a:cs typeface="Segoe UI Light" panose="020B0502040204020203" pitchFamily="34" charset="0"/>
            </a:endParaRPr>
          </a:p>
        </p:txBody>
      </p:sp>
      <p:pic>
        <p:nvPicPr>
          <p:cNvPr id="4" name="Picture 3"/>
          <p:cNvPicPr>
            <a:picLocks noChangeAspect="1"/>
          </p:cNvPicPr>
          <p:nvPr/>
        </p:nvPicPr>
        <p:blipFill>
          <a:blip r:embed="rId2"/>
          <a:stretch>
            <a:fillRect/>
          </a:stretch>
        </p:blipFill>
        <p:spPr>
          <a:xfrm>
            <a:off x="725317" y="1491631"/>
            <a:ext cx="1860717" cy="1689162"/>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7310"/>
          <a:stretch/>
        </p:blipFill>
        <p:spPr>
          <a:xfrm>
            <a:off x="3509638" y="1565005"/>
            <a:ext cx="5238003" cy="3231575"/>
          </a:xfrm>
          <a:prstGeom prst="rect">
            <a:avLst/>
          </a:prstGeom>
        </p:spPr>
      </p:pic>
    </p:spTree>
    <p:extLst>
      <p:ext uri="{BB962C8B-B14F-4D97-AF65-F5344CB8AC3E}">
        <p14:creationId xmlns:p14="http://schemas.microsoft.com/office/powerpoint/2010/main" val="49090064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915566"/>
            <a:ext cx="8696240" cy="720081"/>
          </a:xfrm>
        </p:spPr>
        <p:txBody>
          <a:bodyPr/>
          <a:lstStyle/>
          <a:p>
            <a:r>
              <a:rPr lang="en-GB" sz="3200" dirty="0"/>
              <a:t>Speed Dating with 20 Mentors Microsoft (Directors and Managers)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3005" y="2067694"/>
            <a:ext cx="2929509" cy="1953006"/>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9218"/>
          <a:stretch/>
        </p:blipFill>
        <p:spPr>
          <a:xfrm>
            <a:off x="6288274" y="2067694"/>
            <a:ext cx="2659486" cy="1953006"/>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5000"/>
          <a:stretch/>
        </p:blipFill>
        <p:spPr>
          <a:xfrm>
            <a:off x="370941" y="2067694"/>
            <a:ext cx="2736304" cy="1920213"/>
          </a:xfrm>
          <a:prstGeom prst="rect">
            <a:avLst/>
          </a:prstGeom>
        </p:spPr>
      </p:pic>
    </p:spTree>
    <p:extLst>
      <p:ext uri="{BB962C8B-B14F-4D97-AF65-F5344CB8AC3E}">
        <p14:creationId xmlns:p14="http://schemas.microsoft.com/office/powerpoint/2010/main" val="171263562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07" y="1605"/>
            <a:ext cx="9141188" cy="514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402" y="-1310"/>
            <a:ext cx="4302866" cy="2424586"/>
          </a:xfrm>
          <a:prstGeom prst="rect">
            <a:avLst/>
          </a:prstGeom>
        </p:spPr>
      </p:pic>
      <p:grpSp>
        <p:nvGrpSpPr>
          <p:cNvPr id="8" name="Group 7"/>
          <p:cNvGrpSpPr/>
          <p:nvPr/>
        </p:nvGrpSpPr>
        <p:grpSpPr>
          <a:xfrm>
            <a:off x="1407" y="2804088"/>
            <a:ext cx="3483549" cy="2354971"/>
            <a:chOff x="0" y="3589967"/>
            <a:chExt cx="4460436" cy="3015372"/>
          </a:xfrm>
        </p:grpSpPr>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l="-86"/>
            <a:stretch/>
          </p:blipFill>
          <p:spPr>
            <a:xfrm>
              <a:off x="0" y="3589967"/>
              <a:ext cx="4460436" cy="3015372"/>
            </a:xfrm>
            <a:prstGeom prst="rect">
              <a:avLst/>
            </a:prstGeom>
          </p:spPr>
        </p:pic>
        <p:sp>
          <p:nvSpPr>
            <p:cNvPr id="24" name="Rectangle 23"/>
            <p:cNvSpPr/>
            <p:nvPr/>
          </p:nvSpPr>
          <p:spPr>
            <a:xfrm>
              <a:off x="0" y="5292968"/>
              <a:ext cx="4459865" cy="1291982"/>
            </a:xfrm>
            <a:prstGeom prst="rect">
              <a:avLst/>
            </a:prstGeom>
            <a:solidFill>
              <a:srgbClr val="F27F19">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14179"/>
              <a:endParaRPr lang="en-US" sz="1406" kern="0" dirty="0">
                <a:solidFill>
                  <a:sysClr val="windowText" lastClr="000000"/>
                </a:solidFill>
              </a:endParaRPr>
            </a:p>
          </p:txBody>
        </p:sp>
        <p:sp>
          <p:nvSpPr>
            <p:cNvPr id="54" name="Title 1"/>
            <p:cNvSpPr txBox="1">
              <a:spLocks/>
            </p:cNvSpPr>
            <p:nvPr/>
          </p:nvSpPr>
          <p:spPr>
            <a:xfrm>
              <a:off x="535806" y="5323200"/>
              <a:ext cx="3740019" cy="1231519"/>
            </a:xfrm>
            <a:prstGeom prst="rect">
              <a:avLst/>
            </a:prstGeom>
          </p:spPr>
          <p:txBody>
            <a:bodyPr vert="horz" wrap="square" lIns="0" tIns="0" rIns="0" bIns="0" rtlCol="0" anchor="ctr">
              <a:spAutoFit/>
            </a:bodyPr>
            <a:lstStyle>
              <a:lvl1pPr algn="l" defTabSz="914363" rtl="0" eaLnBrk="1" latinLnBrk="0" hangingPunct="1">
                <a:lnSpc>
                  <a:spcPct val="90000"/>
                </a:lnSpc>
                <a:spcBef>
                  <a:spcPct val="0"/>
                </a:spcBef>
                <a:buNone/>
                <a:defRPr lang="en-US" sz="4400" b="1" kern="1200" cap="none" spc="-15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defTabSz="714150">
                <a:lnSpc>
                  <a:spcPct val="80000"/>
                </a:lnSpc>
              </a:pPr>
              <a:r>
                <a:rPr lang="pt-BR" sz="1953" b="0" spc="-117" dirty="0">
                  <a:solidFill>
                    <a:schemeClr val="bg1"/>
                  </a:solidFill>
                  <a:latin typeface="Segoe UI"/>
                  <a:cs typeface="Segoe UI"/>
                </a:rPr>
                <a:t>230 people</a:t>
              </a:r>
            </a:p>
            <a:p>
              <a:pPr defTabSz="714150">
                <a:lnSpc>
                  <a:spcPct val="80000"/>
                </a:lnSpc>
              </a:pPr>
              <a:r>
                <a:rPr lang="pt-BR" sz="1953" b="0" spc="-117" dirty="0">
                  <a:solidFill>
                    <a:schemeClr val="bg1"/>
                  </a:solidFill>
                  <a:latin typeface="Segoe UI"/>
                  <a:cs typeface="Segoe UI"/>
                </a:rPr>
                <a:t>One of the 7 global centers Serving Europe and Africa</a:t>
              </a:r>
            </a:p>
            <a:p>
              <a:pPr defTabSz="714150">
                <a:lnSpc>
                  <a:spcPct val="80000"/>
                </a:lnSpc>
              </a:pPr>
              <a:r>
                <a:rPr lang="pt-BR" sz="1953" b="0" spc="-117" dirty="0">
                  <a:solidFill>
                    <a:schemeClr val="bg1"/>
                  </a:solidFill>
                  <a:latin typeface="Segoe UI"/>
                  <a:cs typeface="Segoe UI"/>
                </a:rPr>
                <a:t>Cloud Technology</a:t>
              </a:r>
              <a:endParaRPr lang="en-US" sz="1953" b="0" spc="-117" dirty="0">
                <a:solidFill>
                  <a:schemeClr val="bg1"/>
                </a:solidFill>
                <a:latin typeface="Segoe UI Light" pitchFamily="34" charset="0"/>
              </a:endParaRPr>
            </a:p>
          </p:txBody>
        </p:sp>
      </p:grpSp>
      <p:pic>
        <p:nvPicPr>
          <p:cNvPr id="12" name="13 column x 9 row grid with .3&quot; border for 16:9 _FINAL" hidden="1"/>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06" y="365"/>
            <a:ext cx="9142427" cy="5142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p:nvPr/>
        </p:nvGrpSpPr>
        <p:grpSpPr>
          <a:xfrm>
            <a:off x="3484510" y="366"/>
            <a:ext cx="5658085" cy="5224233"/>
            <a:chOff x="4459865" y="0"/>
            <a:chExt cx="7244774" cy="6689258"/>
          </a:xfrm>
        </p:grpSpPr>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3392" r="23319" b="19539"/>
            <a:stretch/>
          </p:blipFill>
          <p:spPr>
            <a:xfrm>
              <a:off x="4459865" y="0"/>
              <a:ext cx="7244774" cy="5298277"/>
            </a:xfrm>
            <a:prstGeom prst="rect">
              <a:avLst/>
            </a:prstGeom>
          </p:spPr>
        </p:pic>
        <p:sp>
          <p:nvSpPr>
            <p:cNvPr id="30" name="Rectangle 29"/>
            <p:cNvSpPr/>
            <p:nvPr/>
          </p:nvSpPr>
          <p:spPr>
            <a:xfrm>
              <a:off x="4463801" y="5292968"/>
              <a:ext cx="7240837" cy="1291982"/>
            </a:xfrm>
            <a:prstGeom prst="rect">
              <a:avLst/>
            </a:prstGeom>
            <a:solidFill>
              <a:srgbClr val="AC0079">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14179"/>
              <a:endParaRPr lang="en-US" sz="1406" kern="0" dirty="0">
                <a:solidFill>
                  <a:sysClr val="windowText" lastClr="000000"/>
                </a:solidFill>
              </a:endParaRPr>
            </a:p>
          </p:txBody>
        </p:sp>
        <p:sp>
          <p:nvSpPr>
            <p:cNvPr id="32" name="Title 1"/>
            <p:cNvSpPr txBox="1">
              <a:spLocks/>
            </p:cNvSpPr>
            <p:nvPr/>
          </p:nvSpPr>
          <p:spPr>
            <a:xfrm>
              <a:off x="4793905" y="5457739"/>
              <a:ext cx="5160839" cy="1231519"/>
            </a:xfrm>
            <a:prstGeom prst="rect">
              <a:avLst/>
            </a:prstGeom>
          </p:spPr>
          <p:txBody>
            <a:bodyPr vert="horz" wrap="square" lIns="0" tIns="0" rIns="0" bIns="0" rtlCol="0" anchor="ctr">
              <a:spAutoFit/>
            </a:bodyPr>
            <a:lstStyle>
              <a:lvl1pPr algn="l" defTabSz="914363" rtl="0" eaLnBrk="1" latinLnBrk="0" hangingPunct="1">
                <a:lnSpc>
                  <a:spcPct val="90000"/>
                </a:lnSpc>
                <a:spcBef>
                  <a:spcPct val="0"/>
                </a:spcBef>
                <a:buNone/>
                <a:defRPr lang="en-US" sz="4400" b="1" kern="1200" cap="none" spc="-15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defTabSz="714150">
                <a:lnSpc>
                  <a:spcPct val="80000"/>
                </a:lnSpc>
              </a:pPr>
              <a:r>
                <a:rPr lang="pt-BR" sz="1953" b="0" spc="-117" dirty="0">
                  <a:solidFill>
                    <a:schemeClr val="bg1"/>
                  </a:solidFill>
                  <a:latin typeface="Segoe UI"/>
                  <a:cs typeface="Segoe UI"/>
                </a:rPr>
                <a:t>+ 45 k jobs</a:t>
              </a:r>
            </a:p>
            <a:p>
              <a:pPr defTabSz="714150">
                <a:lnSpc>
                  <a:spcPct val="80000"/>
                </a:lnSpc>
              </a:pPr>
              <a:r>
                <a:rPr lang="pt-BR" sz="1953" b="0" spc="-117" dirty="0">
                  <a:solidFill>
                    <a:schemeClr val="bg1"/>
                  </a:solidFill>
                  <a:latin typeface="Segoe UI"/>
                  <a:cs typeface="Segoe UI"/>
                </a:rPr>
                <a:t>+ 5 kM€ billing</a:t>
              </a:r>
            </a:p>
            <a:p>
              <a:pPr defTabSz="714150">
                <a:lnSpc>
                  <a:spcPct val="80000"/>
                </a:lnSpc>
              </a:pPr>
              <a:r>
                <a:rPr lang="pt-BR" sz="1953" b="0" spc="-117" dirty="0">
                  <a:solidFill>
                    <a:schemeClr val="bg1"/>
                  </a:solidFill>
                  <a:latin typeface="Segoe UI"/>
                  <a:cs typeface="Segoe UI"/>
                </a:rPr>
                <a:t>1:10€ income </a:t>
              </a:r>
              <a:r>
                <a:rPr lang="pt-BR" sz="1406" b="0" spc="-117" dirty="0">
                  <a:solidFill>
                    <a:schemeClr val="bg1"/>
                  </a:solidFill>
                  <a:latin typeface="Segoe UI"/>
                  <a:cs typeface="Segoe UI"/>
                </a:rPr>
                <a:t>Microsoft/Partners</a:t>
              </a:r>
            </a:p>
            <a:p>
              <a:pPr defTabSz="714150">
                <a:lnSpc>
                  <a:spcPct val="80000"/>
                </a:lnSpc>
              </a:pPr>
              <a:r>
                <a:rPr lang="pt-BR" sz="1953" b="0" spc="-117" dirty="0">
                  <a:solidFill>
                    <a:schemeClr val="bg1"/>
                  </a:solidFill>
                  <a:latin typeface="Segoe UI"/>
                  <a:cs typeface="Segoe UI"/>
                </a:rPr>
                <a:t>    </a:t>
              </a:r>
            </a:p>
          </p:txBody>
        </p:sp>
        <p:sp>
          <p:nvSpPr>
            <p:cNvPr id="33" name="Title 1"/>
            <p:cNvSpPr txBox="1">
              <a:spLocks/>
            </p:cNvSpPr>
            <p:nvPr/>
          </p:nvSpPr>
          <p:spPr>
            <a:xfrm>
              <a:off x="8469589" y="5457840"/>
              <a:ext cx="3106829" cy="615759"/>
            </a:xfrm>
            <a:prstGeom prst="rect">
              <a:avLst/>
            </a:prstGeom>
          </p:spPr>
          <p:txBody>
            <a:bodyPr vert="horz" wrap="square" lIns="0" tIns="0" rIns="0" bIns="0" rtlCol="0" anchor="ctr">
              <a:spAutoFit/>
            </a:bodyPr>
            <a:lstStyle>
              <a:lvl1pPr algn="l" defTabSz="914363" rtl="0" eaLnBrk="1" latinLnBrk="0" hangingPunct="1">
                <a:lnSpc>
                  <a:spcPct val="90000"/>
                </a:lnSpc>
                <a:spcBef>
                  <a:spcPct val="0"/>
                </a:spcBef>
                <a:buNone/>
                <a:defRPr lang="en-US" sz="4400" b="1" kern="1200" cap="none" spc="-15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defTabSz="714150">
                <a:lnSpc>
                  <a:spcPct val="80000"/>
                </a:lnSpc>
              </a:pPr>
              <a:r>
                <a:rPr lang="pt-BR" sz="1953" b="0" spc="-117" dirty="0">
                  <a:solidFill>
                    <a:schemeClr val="bg1"/>
                  </a:solidFill>
                  <a:latin typeface="Segoe UI"/>
                  <a:cs typeface="Segoe UI"/>
                </a:rPr>
                <a:t>+25% IT industry</a:t>
              </a:r>
            </a:p>
            <a:p>
              <a:pPr defTabSz="714150">
                <a:lnSpc>
                  <a:spcPct val="80000"/>
                </a:lnSpc>
              </a:pPr>
              <a:r>
                <a:rPr lang="pt-BR" sz="1953" b="0" spc="-117" dirty="0">
                  <a:solidFill>
                    <a:schemeClr val="bg1"/>
                  </a:solidFill>
                  <a:latin typeface="Segoe UI"/>
                  <a:cs typeface="Segoe UI"/>
                </a:rPr>
                <a:t> +4x sector growth</a:t>
              </a:r>
            </a:p>
          </p:txBody>
        </p:sp>
        <p:sp>
          <p:nvSpPr>
            <p:cNvPr id="31" name="TextBox 5"/>
            <p:cNvSpPr txBox="1"/>
            <p:nvPr/>
          </p:nvSpPr>
          <p:spPr>
            <a:xfrm>
              <a:off x="5263856" y="211281"/>
              <a:ext cx="4725889" cy="943179"/>
            </a:xfrm>
            <a:prstGeom prst="rect">
              <a:avLst/>
            </a:prstGeom>
            <a:noFill/>
          </p:spPr>
          <p:txBody>
            <a:bodyPr wrap="square">
              <a:spAutoFit/>
            </a:bodyPr>
            <a:lstStyle/>
            <a:p>
              <a:pPr defTabSz="714179">
                <a:lnSpc>
                  <a:spcPct val="80000"/>
                </a:lnSpc>
              </a:pPr>
              <a:r>
                <a:rPr lang="pt-BR" sz="2109" kern="0" spc="-117" dirty="0">
                  <a:solidFill>
                    <a:srgbClr val="CC3399"/>
                  </a:solidFill>
                  <a:latin typeface="Segoe UI Semibold"/>
                  <a:cs typeface="Segoe UI Semibold"/>
                </a:rPr>
                <a:t>Partner Network</a:t>
              </a:r>
              <a:r>
                <a:rPr lang="pt-BR" sz="2343" kern="0" spc="-117" dirty="0">
                  <a:solidFill>
                    <a:srgbClr val="CC3399"/>
                  </a:solidFill>
                  <a:latin typeface="Segoe UI Semibold"/>
                  <a:cs typeface="Segoe UI Semibold"/>
                </a:rPr>
                <a:t/>
              </a:r>
              <a:br>
                <a:rPr lang="pt-BR" sz="2343" kern="0" spc="-117" dirty="0">
                  <a:solidFill>
                    <a:srgbClr val="CC3399"/>
                  </a:solidFill>
                  <a:latin typeface="Segoe UI Semibold"/>
                  <a:cs typeface="Segoe UI Semibold"/>
                </a:rPr>
              </a:br>
              <a:r>
                <a:rPr lang="pt-BR" sz="2343" kern="0" spc="-117" dirty="0">
                  <a:solidFill>
                    <a:srgbClr val="CC3399"/>
                  </a:solidFill>
                  <a:latin typeface="Segoe UI Semibold"/>
                  <a:cs typeface="Segoe UI Semibold"/>
                </a:rPr>
                <a:t>+</a:t>
              </a:r>
              <a:r>
                <a:rPr lang="pt-BR" sz="3124" kern="0" spc="-117" dirty="0">
                  <a:solidFill>
                    <a:srgbClr val="CC3399"/>
                  </a:solidFill>
                  <a:latin typeface="Segoe UI Semibold"/>
                  <a:cs typeface="Segoe UI Semibold"/>
                </a:rPr>
                <a:t>3k</a:t>
              </a:r>
              <a:endParaRPr lang="pt-BR" sz="2343" kern="0" spc="-117" dirty="0">
                <a:solidFill>
                  <a:srgbClr val="CC3399"/>
                </a:solidFill>
                <a:latin typeface="Segoe UI Semibold"/>
                <a:cs typeface="Segoe UI Semibold"/>
              </a:endParaRPr>
            </a:p>
          </p:txBody>
        </p:sp>
      </p:grpSp>
      <p:grpSp>
        <p:nvGrpSpPr>
          <p:cNvPr id="2" name="Group 1"/>
          <p:cNvGrpSpPr/>
          <p:nvPr/>
        </p:nvGrpSpPr>
        <p:grpSpPr>
          <a:xfrm>
            <a:off x="1406" y="1946127"/>
            <a:ext cx="3483104" cy="857961"/>
            <a:chOff x="0" y="-185013"/>
            <a:chExt cx="4459865" cy="1153464"/>
          </a:xfrm>
        </p:grpSpPr>
        <p:sp>
          <p:nvSpPr>
            <p:cNvPr id="11" name="Rectangle 10"/>
            <p:cNvSpPr/>
            <p:nvPr/>
          </p:nvSpPr>
          <p:spPr>
            <a:xfrm>
              <a:off x="0" y="-185013"/>
              <a:ext cx="4459865" cy="1153464"/>
            </a:xfrm>
            <a:prstGeom prst="rect">
              <a:avLst/>
            </a:prstGeom>
            <a:gradFill flip="none" rotWithShape="1">
              <a:gsLst>
                <a:gs pos="0">
                  <a:srgbClr val="FFAE00">
                    <a:shade val="30000"/>
                    <a:satMod val="115000"/>
                  </a:srgbClr>
                </a:gs>
                <a:gs pos="50000">
                  <a:srgbClr val="FFAE00">
                    <a:shade val="67500"/>
                    <a:satMod val="115000"/>
                  </a:srgbClr>
                </a:gs>
                <a:gs pos="100000">
                  <a:srgbClr val="FFAE00">
                    <a:shade val="100000"/>
                    <a:satMod val="115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14179"/>
              <a:endParaRPr lang="en-US" sz="1406" kern="0" dirty="0">
                <a:solidFill>
                  <a:sysClr val="windowText" lastClr="000000"/>
                </a:solidFill>
              </a:endParaRPr>
            </a:p>
          </p:txBody>
        </p:sp>
        <p:sp>
          <p:nvSpPr>
            <p:cNvPr id="51" name="Title 1"/>
            <p:cNvSpPr txBox="1">
              <a:spLocks/>
            </p:cNvSpPr>
            <p:nvPr/>
          </p:nvSpPr>
          <p:spPr>
            <a:xfrm>
              <a:off x="185532" y="52154"/>
              <a:ext cx="3720087" cy="872564"/>
            </a:xfrm>
            <a:prstGeom prst="rect">
              <a:avLst/>
            </a:prstGeom>
          </p:spPr>
          <p:txBody>
            <a:bodyPr vert="horz" wrap="square" lIns="0" tIns="0" rIns="0" bIns="0" rtlCol="0" anchor="ctr">
              <a:spAutoFit/>
            </a:bodyPr>
            <a:lstStyle>
              <a:lvl1pPr algn="l" defTabSz="914363" rtl="0" eaLnBrk="1" latinLnBrk="0" hangingPunct="1">
                <a:lnSpc>
                  <a:spcPct val="90000"/>
                </a:lnSpc>
                <a:spcBef>
                  <a:spcPct val="0"/>
                </a:spcBef>
                <a:buNone/>
                <a:defRPr lang="en-US" sz="4400" b="1" kern="1200" cap="none" spc="-15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algn="ctr" defTabSz="714150"/>
              <a:r>
                <a:rPr lang="pt-BR" sz="2343" b="0" spc="-117" dirty="0">
                  <a:solidFill>
                    <a:schemeClr val="bg1"/>
                  </a:solidFill>
                  <a:latin typeface="Segoe UI Semibold"/>
                  <a:cs typeface="Segoe UI Semibold"/>
                </a:rPr>
                <a:t>Microsoft Portugal</a:t>
              </a:r>
            </a:p>
            <a:p>
              <a:pPr algn="ctr" defTabSz="714150"/>
              <a:r>
                <a:rPr lang="pt-BR" sz="2343" b="0" spc="-117" dirty="0">
                  <a:solidFill>
                    <a:schemeClr val="bg1"/>
                  </a:solidFill>
                  <a:latin typeface="Segoe UI"/>
                  <a:cs typeface="Segoe UI"/>
                </a:rPr>
                <a:t>+400</a:t>
              </a:r>
              <a:r>
                <a:rPr lang="pt-BR" sz="2343" b="0" spc="-117" dirty="0">
                  <a:solidFill>
                    <a:schemeClr val="bg1"/>
                  </a:solidFill>
                  <a:latin typeface="Segoe UI Light" pitchFamily="34" charset="0"/>
                </a:rPr>
                <a:t> workers</a:t>
              </a:r>
              <a:endParaRPr lang="en-US" sz="2343" b="0" spc="-117" dirty="0">
                <a:solidFill>
                  <a:schemeClr val="bg1"/>
                </a:solidFill>
                <a:latin typeface="Segoe UI Light" pitchFamily="34" charset="0"/>
              </a:endParaRPr>
            </a:p>
          </p:txBody>
        </p:sp>
      </p:grpSp>
    </p:spTree>
    <p:extLst>
      <p:ext uri="{BB962C8B-B14F-4D97-AF65-F5344CB8AC3E}">
        <p14:creationId xmlns:p14="http://schemas.microsoft.com/office/powerpoint/2010/main" val="3673283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536" y="936361"/>
            <a:ext cx="4032448" cy="720081"/>
          </a:xfrm>
        </p:spPr>
        <p:txBody>
          <a:bodyPr/>
          <a:lstStyle/>
          <a:p>
            <a:pPr algn="ctr"/>
            <a:r>
              <a:rPr lang="en-GB" sz="3200" dirty="0"/>
              <a:t>Opportunities at Microsoft</a:t>
            </a:r>
          </a:p>
        </p:txBody>
      </p:sp>
      <p:sp>
        <p:nvSpPr>
          <p:cNvPr id="3" name="Content Placeholder 2"/>
          <p:cNvSpPr>
            <a:spLocks noGrp="1"/>
          </p:cNvSpPr>
          <p:nvPr>
            <p:ph idx="1"/>
          </p:nvPr>
        </p:nvSpPr>
        <p:spPr>
          <a:xfrm>
            <a:off x="79710" y="3796766"/>
            <a:ext cx="3079924" cy="1197228"/>
          </a:xfrm>
        </p:spPr>
        <p:txBody>
          <a:bodyPr>
            <a:normAutofit/>
          </a:bodyPr>
          <a:lstStyle/>
          <a:p>
            <a:pPr marL="0" indent="0">
              <a:buNone/>
            </a:pPr>
            <a:r>
              <a:rPr lang="pt-PT" sz="1800" b="1" dirty="0">
                <a:latin typeface="Segoe UI Light" panose="020B0502040204020203" pitchFamily="34" charset="0"/>
                <a:cs typeface="Segoe UI Light" panose="020B0502040204020203" pitchFamily="34" charset="0"/>
              </a:rPr>
              <a:t>Young </a:t>
            </a:r>
            <a:r>
              <a:rPr lang="pt-PT" sz="1800" b="1" dirty="0" err="1">
                <a:latin typeface="Segoe UI Light" panose="020B0502040204020203" pitchFamily="34" charset="0"/>
                <a:cs typeface="Segoe UI Light" panose="020B0502040204020203" pitchFamily="34" charset="0"/>
              </a:rPr>
              <a:t>graduates</a:t>
            </a:r>
            <a:r>
              <a:rPr lang="pt-PT" sz="1800" b="1" dirty="0">
                <a:latin typeface="Segoe UI Light" panose="020B0502040204020203" pitchFamily="34" charset="0"/>
                <a:cs typeface="Segoe UI Light" panose="020B0502040204020203" pitchFamily="34" charset="0"/>
              </a:rPr>
              <a:t> and Young </a:t>
            </a:r>
            <a:r>
              <a:rPr lang="pt-PT" sz="1800" b="1" dirty="0" err="1">
                <a:latin typeface="Segoe UI Light" panose="020B0502040204020203" pitchFamily="34" charset="0"/>
                <a:cs typeface="Segoe UI Light" panose="020B0502040204020203" pitchFamily="34" charset="0"/>
              </a:rPr>
              <a:t>talent</a:t>
            </a:r>
            <a:r>
              <a:rPr lang="pt-PT" sz="1800" b="1" dirty="0">
                <a:latin typeface="Segoe UI Light" panose="020B0502040204020203" pitchFamily="34" charset="0"/>
                <a:cs typeface="Segoe UI Light" panose="020B0502040204020203" pitchFamily="34" charset="0"/>
              </a:rPr>
              <a:t> </a:t>
            </a:r>
            <a:r>
              <a:rPr lang="pt-PT" sz="1800" b="1" dirty="0" err="1">
                <a:latin typeface="Segoe UI Light" panose="020B0502040204020203" pitchFamily="34" charset="0"/>
                <a:cs typeface="Segoe UI Light" panose="020B0502040204020203" pitchFamily="34" charset="0"/>
              </a:rPr>
              <a:t>programs</a:t>
            </a:r>
            <a:endParaRPr lang="it-IT" sz="1800" dirty="0">
              <a:latin typeface="Segoe UI Light" panose="020B0502040204020203" pitchFamily="34" charset="0"/>
              <a:cs typeface="Segoe UI Light" panose="020B0502040204020203" pitchFamily="34" charset="0"/>
            </a:endParaRPr>
          </a:p>
        </p:txBody>
      </p:sp>
      <p:pic>
        <p:nvPicPr>
          <p:cNvPr id="4" name="Picture 3"/>
          <p:cNvPicPr>
            <a:picLocks noChangeAspect="1"/>
          </p:cNvPicPr>
          <p:nvPr/>
        </p:nvPicPr>
        <p:blipFill>
          <a:blip r:embed="rId2"/>
          <a:stretch>
            <a:fillRect/>
          </a:stretch>
        </p:blipFill>
        <p:spPr>
          <a:xfrm>
            <a:off x="587278" y="1851670"/>
            <a:ext cx="2064788" cy="1944216"/>
          </a:xfrm>
          <a:prstGeom prst="rect">
            <a:avLst/>
          </a:prstGeom>
        </p:spPr>
      </p:pic>
      <p:pic>
        <p:nvPicPr>
          <p:cNvPr id="4098" name="Picture 2" descr="https://gallery.mailchimp.com/095cd2221febba0639b886bd2/images/fc0687bf-e433-4a65-a4c7-a30d846e8426.jpg"/>
          <p:cNvPicPr>
            <a:picLocks noChangeAspect="1" noChangeArrowheads="1"/>
          </p:cNvPicPr>
          <p:nvPr/>
        </p:nvPicPr>
        <p:blipFill rotWithShape="1">
          <a:blip r:link="rId3">
            <a:extLst>
              <a:ext uri="{28A0092B-C50C-407E-A947-70E740481C1C}">
                <a14:useLocalDpi xmlns:a14="http://schemas.microsoft.com/office/drawing/2010/main" val="0"/>
              </a:ext>
            </a:extLst>
          </a:blip>
          <a:srcRect l="7379" r="7212"/>
          <a:stretch/>
        </p:blipFill>
        <p:spPr bwMode="auto">
          <a:xfrm>
            <a:off x="3637880" y="936361"/>
            <a:ext cx="5170426"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239635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786981"/>
            <a:ext cx="8229600" cy="720081"/>
          </a:xfrm>
        </p:spPr>
        <p:txBody>
          <a:bodyPr/>
          <a:lstStyle/>
          <a:p>
            <a:r>
              <a:rPr lang="en-GB" sz="3200" dirty="0"/>
              <a:t>Closing</a:t>
            </a:r>
            <a:endParaRPr lang="en-GB" dirty="0"/>
          </a:p>
        </p:txBody>
      </p:sp>
      <p:sp>
        <p:nvSpPr>
          <p:cNvPr id="3" name="Content Placeholder 2"/>
          <p:cNvSpPr>
            <a:spLocks noGrp="1"/>
          </p:cNvSpPr>
          <p:nvPr>
            <p:ph idx="1"/>
          </p:nvPr>
        </p:nvSpPr>
        <p:spPr>
          <a:xfrm>
            <a:off x="0" y="3351445"/>
            <a:ext cx="3163044" cy="3312369"/>
          </a:xfrm>
        </p:spPr>
        <p:txBody>
          <a:bodyPr>
            <a:normAutofit/>
          </a:bodyPr>
          <a:lstStyle/>
          <a:p>
            <a:pPr marL="0" indent="0" algn="ctr">
              <a:buNone/>
            </a:pPr>
            <a:endParaRPr lang="pt-PT" sz="1800" dirty="0">
              <a:latin typeface="Segoe UI Light" panose="020B0502040204020203" pitchFamily="34" charset="0"/>
              <a:cs typeface="Segoe UI Light" panose="020B0502040204020203" pitchFamily="34" charset="0"/>
            </a:endParaRPr>
          </a:p>
          <a:p>
            <a:pPr marL="0" indent="0" algn="ctr">
              <a:buNone/>
            </a:pPr>
            <a:r>
              <a:rPr lang="it-IT" sz="1800" b="1" dirty="0">
                <a:latin typeface="Segoe UI Light" panose="020B0502040204020203" pitchFamily="34" charset="0"/>
                <a:cs typeface="Segoe UI Light" panose="020B0502040204020203" pitchFamily="34" charset="0"/>
              </a:rPr>
              <a:t>João Couto </a:t>
            </a:r>
            <a:r>
              <a:rPr lang="it-IT" sz="1800" i="1" dirty="0">
                <a:latin typeface="Segoe UI Light" panose="020B0502040204020203" pitchFamily="34" charset="0"/>
                <a:cs typeface="Segoe UI Light" panose="020B0502040204020203" pitchFamily="34" charset="0"/>
              </a:rPr>
              <a:t>faced </a:t>
            </a:r>
            <a:r>
              <a:rPr lang="pt-PT" sz="1800" dirty="0">
                <a:latin typeface="Segoe UI Light" panose="020B0502040204020203" pitchFamily="34" charset="0"/>
                <a:cs typeface="Segoe UI Light" panose="020B0502040204020203" pitchFamily="34" charset="0"/>
              </a:rPr>
              <a:t>200 Young </a:t>
            </a:r>
            <a:r>
              <a:rPr lang="pt-PT" sz="1800" dirty="0" err="1">
                <a:latin typeface="Segoe UI Light" panose="020B0502040204020203" pitchFamily="34" charset="0"/>
                <a:cs typeface="Segoe UI Light" panose="020B0502040204020203" pitchFamily="34" charset="0"/>
              </a:rPr>
              <a:t>girls</a:t>
            </a:r>
            <a:r>
              <a:rPr lang="pt-PT" sz="1800" dirty="0">
                <a:latin typeface="Segoe UI Light" panose="020B0502040204020203" pitchFamily="34" charset="0"/>
                <a:cs typeface="Segoe UI Light" panose="020B0502040204020203" pitchFamily="34" charset="0"/>
              </a:rPr>
              <a:t> to </a:t>
            </a:r>
            <a:r>
              <a:rPr lang="pt-PT" sz="1800" dirty="0" err="1">
                <a:latin typeface="Segoe UI Light" panose="020B0502040204020203" pitchFamily="34" charset="0"/>
                <a:cs typeface="Segoe UI Light" panose="020B0502040204020203" pitchFamily="34" charset="0"/>
              </a:rPr>
              <a:t>answer</a:t>
            </a:r>
            <a:r>
              <a:rPr lang="pt-PT" sz="1800" dirty="0">
                <a:latin typeface="Segoe UI Light" panose="020B0502040204020203" pitchFamily="34" charset="0"/>
                <a:cs typeface="Segoe UI Light" panose="020B0502040204020203" pitchFamily="34" charset="0"/>
              </a:rPr>
              <a:t> </a:t>
            </a:r>
            <a:r>
              <a:rPr lang="pt-PT" sz="1800" dirty="0" err="1">
                <a:latin typeface="Segoe UI Light" panose="020B0502040204020203" pitchFamily="34" charset="0"/>
                <a:cs typeface="Segoe UI Light" panose="020B0502040204020203" pitchFamily="34" charset="0"/>
              </a:rPr>
              <a:t>all</a:t>
            </a:r>
            <a:r>
              <a:rPr lang="pt-PT" sz="1800" dirty="0">
                <a:latin typeface="Segoe UI Light" panose="020B0502040204020203" pitchFamily="34" charset="0"/>
                <a:cs typeface="Segoe UI Light" panose="020B0502040204020203" pitchFamily="34" charset="0"/>
              </a:rPr>
              <a:t> </a:t>
            </a:r>
            <a:r>
              <a:rPr lang="pt-PT" sz="1800" dirty="0" err="1">
                <a:latin typeface="Segoe UI Light" panose="020B0502040204020203" pitchFamily="34" charset="0"/>
                <a:cs typeface="Segoe UI Light" panose="020B0502040204020203" pitchFamily="34" charset="0"/>
              </a:rPr>
              <a:t>their</a:t>
            </a:r>
            <a:r>
              <a:rPr lang="pt-PT" sz="1800" dirty="0">
                <a:latin typeface="Segoe UI Light" panose="020B0502040204020203" pitchFamily="34" charset="0"/>
                <a:cs typeface="Segoe UI Light" panose="020B0502040204020203" pitchFamily="34" charset="0"/>
              </a:rPr>
              <a:t> </a:t>
            </a:r>
            <a:r>
              <a:rPr lang="pt-PT" sz="1800" dirty="0" err="1">
                <a:latin typeface="Segoe UI Light" panose="020B0502040204020203" pitchFamily="34" charset="0"/>
                <a:cs typeface="Segoe UI Light" panose="020B0502040204020203" pitchFamily="34" charset="0"/>
              </a:rPr>
              <a:t>questions</a:t>
            </a:r>
            <a:endParaRPr lang="en-GB" sz="1800" dirty="0">
              <a:latin typeface="Segoe UI Light" panose="020B0502040204020203" pitchFamily="34" charset="0"/>
              <a:cs typeface="Segoe UI Light" panose="020B0502040204020203" pitchFamily="34" charset="0"/>
            </a:endParaRPr>
          </a:p>
        </p:txBody>
      </p:sp>
      <p:pic>
        <p:nvPicPr>
          <p:cNvPr id="4" name="Picture 3"/>
          <p:cNvPicPr>
            <a:picLocks noChangeAspect="1"/>
          </p:cNvPicPr>
          <p:nvPr/>
        </p:nvPicPr>
        <p:blipFill>
          <a:blip r:embed="rId3"/>
          <a:stretch>
            <a:fillRect/>
          </a:stretch>
        </p:blipFill>
        <p:spPr>
          <a:xfrm>
            <a:off x="323528" y="1464731"/>
            <a:ext cx="2119610" cy="196722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12987" b="8415"/>
          <a:stretch/>
        </p:blipFill>
        <p:spPr>
          <a:xfrm>
            <a:off x="3375248" y="938955"/>
            <a:ext cx="5544616" cy="3884073"/>
          </a:xfrm>
          <a:prstGeom prst="rect">
            <a:avLst/>
          </a:prstGeom>
        </p:spPr>
      </p:pic>
    </p:spTree>
    <p:extLst>
      <p:ext uri="{BB962C8B-B14F-4D97-AF65-F5344CB8AC3E}">
        <p14:creationId xmlns:p14="http://schemas.microsoft.com/office/powerpoint/2010/main" val="224182841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Closing</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16401"/>
          <a:stretch/>
        </p:blipFill>
        <p:spPr>
          <a:xfrm>
            <a:off x="5508104" y="771549"/>
            <a:ext cx="3423223" cy="4176465"/>
          </a:xfrm>
          <a:prstGeom prst="rect">
            <a:avLst/>
          </a:prstGeom>
        </p:spPr>
      </p:pic>
      <p:sp>
        <p:nvSpPr>
          <p:cNvPr id="5" name="Rectangle 4"/>
          <p:cNvSpPr/>
          <p:nvPr/>
        </p:nvSpPr>
        <p:spPr>
          <a:xfrm>
            <a:off x="366180" y="3544511"/>
            <a:ext cx="3642590" cy="923330"/>
          </a:xfrm>
          <a:prstGeom prst="rect">
            <a:avLst/>
          </a:prstGeom>
        </p:spPr>
        <p:txBody>
          <a:bodyPr wrap="square">
            <a:spAutoFit/>
          </a:bodyPr>
          <a:lstStyle/>
          <a:p>
            <a:r>
              <a:rPr lang="pt-PT" b="1" dirty="0">
                <a:solidFill>
                  <a:srgbClr val="222222"/>
                </a:solidFill>
                <a:latin typeface="Segoe UI Light" panose="020B0502040204020203" pitchFamily="34" charset="0"/>
                <a:ea typeface="Calibri" panose="020F0502020204030204" pitchFamily="34" charset="0"/>
                <a:cs typeface="Segoe UI Light" panose="020B0502040204020203" pitchFamily="34" charset="0"/>
              </a:rPr>
              <a:t>Roberta Coco, </a:t>
            </a:r>
            <a:r>
              <a:rPr lang="pt-PT" dirty="0" err="1">
                <a:solidFill>
                  <a:srgbClr val="222222"/>
                </a:solidFill>
                <a:latin typeface="Segoe UI Light" panose="020B0502040204020203" pitchFamily="34" charset="0"/>
                <a:ea typeface="Calibri" panose="020F0502020204030204" pitchFamily="34" charset="0"/>
                <a:cs typeface="Segoe UI Light" panose="020B0502040204020203" pitchFamily="34" charset="0"/>
              </a:rPr>
              <a:t>the</a:t>
            </a:r>
            <a:r>
              <a:rPr lang="pt-PT" dirty="0">
                <a:solidFill>
                  <a:srgbClr val="222222"/>
                </a:solidFill>
                <a:latin typeface="Segoe UI Light" panose="020B0502040204020203" pitchFamily="34" charset="0"/>
                <a:ea typeface="Calibri" panose="020F0502020204030204" pitchFamily="34" charset="0"/>
                <a:cs typeface="Segoe UI Light" panose="020B0502040204020203" pitchFamily="34" charset="0"/>
              </a:rPr>
              <a:t> “soul” of </a:t>
            </a:r>
            <a:r>
              <a:rPr lang="pt-PT" dirty="0" err="1">
                <a:solidFill>
                  <a:srgbClr val="222222"/>
                </a:solidFill>
                <a:latin typeface="Segoe UI Light" panose="020B0502040204020203" pitchFamily="34" charset="0"/>
                <a:ea typeface="Calibri" panose="020F0502020204030204" pitchFamily="34" charset="0"/>
                <a:cs typeface="Segoe UI Light" panose="020B0502040204020203" pitchFamily="34" charset="0"/>
              </a:rPr>
              <a:t>project</a:t>
            </a:r>
            <a:r>
              <a:rPr lang="pt-PT" dirty="0">
                <a:solidFill>
                  <a:srgbClr val="222222"/>
                </a:solidFill>
                <a:latin typeface="Segoe UI Light" panose="020B0502040204020203" pitchFamily="34" charset="0"/>
                <a:ea typeface="Calibri" panose="020F0502020204030204" pitchFamily="34" charset="0"/>
                <a:cs typeface="Segoe UI Light" panose="020B0502040204020203" pitchFamily="34" charset="0"/>
              </a:rPr>
              <a:t> #MAKEWHATSNEXT</a:t>
            </a:r>
          </a:p>
          <a:p>
            <a:r>
              <a:rPr lang="pt-PT" dirty="0" err="1">
                <a:solidFill>
                  <a:srgbClr val="222222"/>
                </a:solidFill>
                <a:latin typeface="Segoe UI Light" panose="020B0502040204020203" pitchFamily="34" charset="0"/>
                <a:ea typeface="Calibri" panose="020F0502020204030204" pitchFamily="34" charset="0"/>
                <a:cs typeface="Segoe UI Light" panose="020B0502040204020203" pitchFamily="34" charset="0"/>
              </a:rPr>
              <a:t>Let’s</a:t>
            </a:r>
            <a:r>
              <a:rPr lang="pt-PT" dirty="0">
                <a:solidFill>
                  <a:srgbClr val="222222"/>
                </a:solidFill>
                <a:latin typeface="Segoe UI Light" panose="020B0502040204020203" pitchFamily="34" charset="0"/>
                <a:ea typeface="Calibri" panose="020F0502020204030204" pitchFamily="34" charset="0"/>
                <a:cs typeface="Segoe UI Light" panose="020B0502040204020203" pitchFamily="34" charset="0"/>
              </a:rPr>
              <a:t> </a:t>
            </a:r>
            <a:r>
              <a:rPr lang="pt-PT" dirty="0" err="1">
                <a:solidFill>
                  <a:srgbClr val="222222"/>
                </a:solidFill>
                <a:latin typeface="Segoe UI Light" panose="020B0502040204020203" pitchFamily="34" charset="0"/>
                <a:ea typeface="Calibri" panose="020F0502020204030204" pitchFamily="34" charset="0"/>
                <a:cs typeface="Segoe UI Light" panose="020B0502040204020203" pitchFamily="34" charset="0"/>
              </a:rPr>
              <a:t>change</a:t>
            </a:r>
            <a:r>
              <a:rPr lang="pt-PT" dirty="0">
                <a:solidFill>
                  <a:srgbClr val="222222"/>
                </a:solidFill>
                <a:latin typeface="Segoe UI Light" panose="020B0502040204020203" pitchFamily="34" charset="0"/>
                <a:ea typeface="Calibri" panose="020F0502020204030204" pitchFamily="34" charset="0"/>
                <a:cs typeface="Segoe UI Light" panose="020B0502040204020203" pitchFamily="34" charset="0"/>
              </a:rPr>
              <a:t> </a:t>
            </a:r>
            <a:r>
              <a:rPr lang="pt-PT" dirty="0" err="1">
                <a:solidFill>
                  <a:srgbClr val="222222"/>
                </a:solidFill>
                <a:latin typeface="Segoe UI Light" panose="020B0502040204020203" pitchFamily="34" charset="0"/>
                <a:ea typeface="Calibri" panose="020F0502020204030204" pitchFamily="34" charset="0"/>
                <a:cs typeface="Segoe UI Light" panose="020B0502040204020203" pitchFamily="34" charset="0"/>
              </a:rPr>
              <a:t>the</a:t>
            </a:r>
            <a:r>
              <a:rPr lang="pt-PT" dirty="0">
                <a:solidFill>
                  <a:srgbClr val="222222"/>
                </a:solidFill>
                <a:latin typeface="Segoe UI Light" panose="020B0502040204020203" pitchFamily="34" charset="0"/>
                <a:ea typeface="Calibri" panose="020F0502020204030204" pitchFamily="34" charset="0"/>
                <a:cs typeface="Segoe UI Light" panose="020B0502040204020203" pitchFamily="34" charset="0"/>
              </a:rPr>
              <a:t> World!</a:t>
            </a:r>
          </a:p>
        </p:txBody>
      </p:sp>
      <p:pic>
        <p:nvPicPr>
          <p:cNvPr id="6" name="Picture 5"/>
          <p:cNvPicPr>
            <a:picLocks noChangeAspect="1"/>
          </p:cNvPicPr>
          <p:nvPr/>
        </p:nvPicPr>
        <p:blipFill rotWithShape="1">
          <a:blip r:embed="rId4"/>
          <a:srcRect t="10800"/>
          <a:stretch/>
        </p:blipFill>
        <p:spPr>
          <a:xfrm>
            <a:off x="366180" y="1681575"/>
            <a:ext cx="2624853" cy="1873098"/>
          </a:xfrm>
          <a:prstGeom prst="rect">
            <a:avLst/>
          </a:prstGeom>
        </p:spPr>
      </p:pic>
    </p:spTree>
    <p:extLst>
      <p:ext uri="{BB962C8B-B14F-4D97-AF65-F5344CB8AC3E}">
        <p14:creationId xmlns:p14="http://schemas.microsoft.com/office/powerpoint/2010/main" val="269051019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o IT, Girl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2541683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3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9732" t="16683" r="3038" b="16815"/>
          <a:stretch/>
        </p:blipFill>
        <p:spPr>
          <a:xfrm>
            <a:off x="-10634" y="627535"/>
            <a:ext cx="9154634" cy="4608512"/>
          </a:xfrm>
          <a:prstGeom prst="rect">
            <a:avLst/>
          </a:prstGeom>
          <a:solidFill>
            <a:schemeClr val="accent6">
              <a:lumMod val="50000"/>
              <a:alpha val="84000"/>
            </a:schemeClr>
          </a:solidFill>
        </p:spPr>
      </p:pic>
      <p:sp>
        <p:nvSpPr>
          <p:cNvPr id="6" name="Session Title"/>
          <p:cNvSpPr/>
          <p:nvPr/>
        </p:nvSpPr>
        <p:spPr>
          <a:xfrm>
            <a:off x="-10634" y="2939113"/>
            <a:ext cx="9144000" cy="1274500"/>
          </a:xfrm>
          <a:prstGeom prst="rect">
            <a:avLst/>
          </a:prstGeom>
          <a:solidFill>
            <a:srgbClr val="FD4D1F">
              <a:alpha val="69000"/>
            </a:srgbClr>
          </a:solidFill>
          <a:ln>
            <a:noFill/>
          </a:ln>
        </p:spPr>
        <p:txBody>
          <a:bodyPr wrap="square" lIns="179259" tIns="143407" rIns="179259" bIns="143407">
            <a:spAutoFit/>
          </a:bodyPr>
          <a:lstStyle/>
          <a:p>
            <a:pPr algn="ctr" defTabSz="914192">
              <a:defRPr/>
            </a:pPr>
            <a:r>
              <a:rPr lang="en-US" sz="3200" b="1" kern="0" dirty="0">
                <a:gradFill>
                  <a:gsLst>
                    <a:gs pos="83000">
                      <a:srgbClr val="FFFFFF"/>
                    </a:gs>
                    <a:gs pos="100000">
                      <a:srgbClr val="FFFFFF"/>
                    </a:gs>
                  </a:gsLst>
                  <a:lin ang="5400000" scaled="1"/>
                </a:gradFill>
                <a:latin typeface="Segoe UI Light" panose="020B0502040204020203" pitchFamily="34" charset="0"/>
                <a:cs typeface="Segoe UI Light" panose="020B0502040204020203" pitchFamily="34" charset="0"/>
              </a:rPr>
              <a:t>Successful Careers are based on competence. </a:t>
            </a:r>
          </a:p>
          <a:p>
            <a:pPr algn="ctr" defTabSz="914192">
              <a:defRPr/>
            </a:pPr>
            <a:r>
              <a:rPr lang="en-US" sz="3200" b="1" kern="0" dirty="0">
                <a:gradFill>
                  <a:gsLst>
                    <a:gs pos="83000">
                      <a:srgbClr val="FFFFFF"/>
                    </a:gs>
                    <a:gs pos="100000">
                      <a:srgbClr val="FFFFFF"/>
                    </a:gs>
                  </a:gsLst>
                  <a:lin ang="5400000" scaled="1"/>
                </a:gradFill>
                <a:latin typeface="Segoe UI Light" panose="020B0502040204020203" pitchFamily="34" charset="0"/>
                <a:cs typeface="Segoe UI Light" panose="020B0502040204020203" pitchFamily="34" charset="0"/>
              </a:rPr>
              <a:t>Not gender.</a:t>
            </a:r>
            <a:endParaRPr lang="en-US" b="1" dirty="0">
              <a:solidFill>
                <a:srgbClr val="FFFFFF"/>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9140398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00764" y="4470018"/>
            <a:ext cx="8068991" cy="454891"/>
          </a:xfrm>
          <a:prstGeom prst="rect">
            <a:avLst/>
          </a:prstGeom>
          <a:noFill/>
          <a:ln w="12700">
            <a:noFill/>
            <a:miter lim="800000"/>
            <a:headEnd type="none" w="sm" len="sm"/>
            <a:tailEnd type="none" w="sm" len="sm"/>
          </a:ln>
          <a:effectLst/>
        </p:spPr>
        <p:txBody>
          <a:bodyPr vert="horz" wrap="square" lIns="134395" tIns="107517" rIns="134395" bIns="107517" numCol="1" anchor="t" anchorCtr="0" compatLnSpc="1">
            <a:prstTxWarp prst="textNoShape">
              <a:avLst/>
            </a:prstTxWarp>
            <a:spAutoFit/>
          </a:bodyPr>
          <a:lstStyle/>
          <a:p>
            <a:pPr defTabSz="685163" eaLnBrk="0" hangingPunct="0"/>
            <a:r>
              <a:rPr lang="en-US" sz="515" dirty="0">
                <a:gradFill>
                  <a:gsLst>
                    <a:gs pos="0">
                      <a:schemeClr val="tx1"/>
                    </a:gs>
                    <a:gs pos="100000">
                      <a:schemeClr val="tx1"/>
                    </a:gs>
                  </a:gsLst>
                  <a:lin ang="5400000" scaled="0"/>
                </a:gradFill>
                <a:cs typeface="Segoe UI" pitchFamily="34" charset="0"/>
              </a:rPr>
              <a:t>© 2016  Microsoft Corporation. All rights reserved. Microsoft, Windows, Windows Vista and other product names are or may be registered trademarks and/or trademarks in the U.S. and/or other countries.</a:t>
            </a:r>
          </a:p>
          <a:p>
            <a:pPr defTabSz="685163" eaLnBrk="0" hangingPunct="0"/>
            <a:r>
              <a:rPr lang="en-US" sz="515"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337652" y="2312780"/>
            <a:ext cx="2417896" cy="517948"/>
          </a:xfrm>
          <a:prstGeom prst="rect">
            <a:avLst/>
          </a:prstGeom>
        </p:spPr>
      </p:pic>
    </p:spTree>
    <p:extLst>
      <p:ext uri="{BB962C8B-B14F-4D97-AF65-F5344CB8AC3E}">
        <p14:creationId xmlns:p14="http://schemas.microsoft.com/office/powerpoint/2010/main" val="254045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pVDipKUiyg"/>
          <p:cNvPicPr>
            <a:picLocks noRot="1" noChangeAspect="1"/>
          </p:cNvPicPr>
          <p:nvPr>
            <a:quickTimeFile r:link="rId1"/>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91758046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5133" y="365"/>
            <a:ext cx="9158485" cy="5151648"/>
          </a:xfrm>
          <a:prstGeom prst="rect">
            <a:avLst/>
          </a:prstGeom>
          <a:solidFill>
            <a:schemeClr val="accent2">
              <a:lumMod val="20000"/>
              <a:lumOff val="80000"/>
              <a:alpha val="2400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bwMode="auto">
          <a:xfrm>
            <a:off x="2619902" y="2534300"/>
            <a:ext cx="6383942" cy="642000"/>
          </a:xfrm>
          <a:prstGeom prst="rect">
            <a:avLst/>
          </a:prstGeom>
          <a:solidFill>
            <a:schemeClr val="accent1">
              <a:alpha val="3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2827" tIns="114262" rIns="142827" bIns="114262" numCol="1" spcCol="0" rtlCol="0" fromWordArt="0" anchor="ctr" anchorCtr="0" forceAA="0" compatLnSpc="1">
            <a:prstTxWarp prst="textNoShape">
              <a:avLst/>
            </a:prstTxWarp>
            <a:noAutofit/>
          </a:bodyPr>
          <a:lstStyle/>
          <a:p>
            <a:pPr defTabSz="728312" fontAlgn="base">
              <a:lnSpc>
                <a:spcPct val="90000"/>
              </a:lnSpc>
              <a:spcBef>
                <a:spcPct val="0"/>
              </a:spcBef>
              <a:spcAft>
                <a:spcPct val="0"/>
              </a:spcAft>
            </a:pPr>
            <a:r>
              <a:rPr lang="pt-PT" sz="2700" kern="0" dirty="0">
                <a:gradFill>
                  <a:gsLst>
                    <a:gs pos="0">
                      <a:srgbClr val="FFFFFF"/>
                    </a:gs>
                    <a:gs pos="100000">
                      <a:srgbClr val="FFFFFF"/>
                    </a:gs>
                  </a:gsLst>
                  <a:lin ang="5400000" scaled="0"/>
                </a:gradFill>
                <a:latin typeface="+mj-lt"/>
                <a:ea typeface="Segoe UI" pitchFamily="34" charset="0"/>
                <a:cs typeface="Segoe UI" pitchFamily="34" charset="0"/>
              </a:rPr>
              <a:t>50.000 jobs </a:t>
            </a:r>
            <a:r>
              <a:rPr lang="pt-PT" sz="2700" kern="0" dirty="0" err="1">
                <a:gradFill>
                  <a:gsLst>
                    <a:gs pos="0">
                      <a:srgbClr val="FFFFFF"/>
                    </a:gs>
                    <a:gs pos="100000">
                      <a:srgbClr val="FFFFFF"/>
                    </a:gs>
                  </a:gsLst>
                  <a:lin ang="5400000" scaled="0"/>
                </a:gradFill>
                <a:latin typeface="+mj-lt"/>
                <a:ea typeface="Segoe UI" pitchFamily="34" charset="0"/>
                <a:cs typeface="Segoe UI" pitchFamily="34" charset="0"/>
              </a:rPr>
              <a:t>created</a:t>
            </a:r>
            <a:r>
              <a:rPr lang="pt-PT" sz="2700" kern="0" dirty="0">
                <a:gradFill>
                  <a:gsLst>
                    <a:gs pos="0">
                      <a:srgbClr val="FFFFFF"/>
                    </a:gs>
                    <a:gs pos="100000">
                      <a:srgbClr val="FFFFFF"/>
                    </a:gs>
                  </a:gsLst>
                  <a:lin ang="5400000" scaled="0"/>
                </a:gradFill>
                <a:latin typeface="+mj-lt"/>
                <a:ea typeface="Segoe UI" pitchFamily="34" charset="0"/>
                <a:cs typeface="Segoe UI" pitchFamily="34" charset="0"/>
              </a:rPr>
              <a:t> in IT</a:t>
            </a:r>
          </a:p>
        </p:txBody>
      </p:sp>
      <p:sp>
        <p:nvSpPr>
          <p:cNvPr id="8" name="Rectangle 7"/>
          <p:cNvSpPr/>
          <p:nvPr/>
        </p:nvSpPr>
        <p:spPr bwMode="auto">
          <a:xfrm>
            <a:off x="2619902" y="3315525"/>
            <a:ext cx="6383942" cy="721429"/>
          </a:xfrm>
          <a:prstGeom prst="rect">
            <a:avLst/>
          </a:prstGeom>
          <a:solidFill>
            <a:schemeClr val="accent1">
              <a:alpha val="3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2827" tIns="114262" rIns="142827" bIns="114262" numCol="1" spcCol="0" rtlCol="0" fromWordArt="0" anchor="ctr" anchorCtr="0" forceAA="0" compatLnSpc="1">
            <a:prstTxWarp prst="textNoShape">
              <a:avLst/>
            </a:prstTxWarp>
            <a:noAutofit/>
          </a:bodyPr>
          <a:lstStyle/>
          <a:p>
            <a:pPr defTabSz="728312" fontAlgn="base">
              <a:lnSpc>
                <a:spcPct val="90000"/>
              </a:lnSpc>
              <a:spcBef>
                <a:spcPct val="0"/>
              </a:spcBef>
              <a:spcAft>
                <a:spcPct val="0"/>
              </a:spcAft>
            </a:pPr>
            <a:r>
              <a:rPr lang="pt-PT" sz="2700" kern="0" dirty="0">
                <a:gradFill>
                  <a:gsLst>
                    <a:gs pos="0">
                      <a:srgbClr val="FFFFFF"/>
                    </a:gs>
                    <a:gs pos="100000">
                      <a:srgbClr val="FFFFFF"/>
                    </a:gs>
                  </a:gsLst>
                  <a:lin ang="5400000" scaled="0"/>
                </a:gradFill>
                <a:latin typeface="+mj-lt"/>
                <a:ea typeface="Segoe UI" pitchFamily="34" charset="0"/>
                <a:cs typeface="Segoe UI" pitchFamily="34" charset="0"/>
              </a:rPr>
              <a:t>IT as </a:t>
            </a:r>
            <a:r>
              <a:rPr lang="pt-PT" sz="2700" kern="0" dirty="0" err="1">
                <a:gradFill>
                  <a:gsLst>
                    <a:gs pos="0">
                      <a:srgbClr val="FFFFFF"/>
                    </a:gs>
                    <a:gs pos="100000">
                      <a:srgbClr val="FFFFFF"/>
                    </a:gs>
                  </a:gsLst>
                  <a:lin ang="5400000" scaled="0"/>
                </a:gradFill>
                <a:latin typeface="+mj-lt"/>
                <a:ea typeface="Segoe UI" pitchFamily="34" charset="0"/>
                <a:cs typeface="Segoe UI" pitchFamily="34" charset="0"/>
              </a:rPr>
              <a:t>growth</a:t>
            </a:r>
            <a:r>
              <a:rPr lang="pt-PT" sz="2700" kern="0" dirty="0">
                <a:gradFill>
                  <a:gsLst>
                    <a:gs pos="0">
                      <a:srgbClr val="FFFFFF"/>
                    </a:gs>
                    <a:gs pos="100000">
                      <a:srgbClr val="FFFFFF"/>
                    </a:gs>
                  </a:gsLst>
                  <a:lin ang="5400000" scaled="0"/>
                </a:gradFill>
                <a:latin typeface="+mj-lt"/>
                <a:ea typeface="Segoe UI" pitchFamily="34" charset="0"/>
                <a:cs typeface="Segoe UI" pitchFamily="34" charset="0"/>
              </a:rPr>
              <a:t> </a:t>
            </a:r>
            <a:r>
              <a:rPr lang="pt-PT" sz="2700" kern="0" dirty="0" err="1">
                <a:gradFill>
                  <a:gsLst>
                    <a:gs pos="0">
                      <a:srgbClr val="FFFFFF"/>
                    </a:gs>
                    <a:gs pos="100000">
                      <a:srgbClr val="FFFFFF"/>
                    </a:gs>
                  </a:gsLst>
                  <a:lin ang="5400000" scaled="0"/>
                </a:gradFill>
                <a:latin typeface="+mj-lt"/>
                <a:ea typeface="Segoe UI" pitchFamily="34" charset="0"/>
                <a:cs typeface="Segoe UI" pitchFamily="34" charset="0"/>
              </a:rPr>
              <a:t>engine</a:t>
            </a:r>
            <a:r>
              <a:rPr lang="pt-PT" sz="2700" kern="0" dirty="0">
                <a:gradFill>
                  <a:gsLst>
                    <a:gs pos="0">
                      <a:srgbClr val="FFFFFF"/>
                    </a:gs>
                    <a:gs pos="100000">
                      <a:srgbClr val="FFFFFF"/>
                    </a:gs>
                  </a:gsLst>
                  <a:lin ang="5400000" scaled="0"/>
                </a:gradFill>
                <a:latin typeface="+mj-lt"/>
                <a:ea typeface="Segoe UI" pitchFamily="34" charset="0"/>
                <a:cs typeface="Segoe UI" pitchFamily="34" charset="0"/>
              </a:rPr>
              <a:t>: 3-&gt;5% GDP</a:t>
            </a:r>
          </a:p>
        </p:txBody>
      </p:sp>
      <p:sp>
        <p:nvSpPr>
          <p:cNvPr id="9" name="Rectangle 8"/>
          <p:cNvSpPr/>
          <p:nvPr/>
        </p:nvSpPr>
        <p:spPr bwMode="auto">
          <a:xfrm>
            <a:off x="2619901" y="1753074"/>
            <a:ext cx="6383942" cy="642000"/>
          </a:xfrm>
          <a:prstGeom prst="rect">
            <a:avLst/>
          </a:prstGeom>
          <a:solidFill>
            <a:schemeClr val="accent1">
              <a:alpha val="3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2827" tIns="114262" rIns="142827" bIns="114262" numCol="1" spcCol="0" rtlCol="0" fromWordArt="0" anchor="ctr" anchorCtr="0" forceAA="0" compatLnSpc="1">
            <a:prstTxWarp prst="textNoShape">
              <a:avLst/>
            </a:prstTxWarp>
            <a:noAutofit/>
          </a:bodyPr>
          <a:lstStyle/>
          <a:p>
            <a:pPr defTabSz="728312" fontAlgn="base">
              <a:lnSpc>
                <a:spcPct val="90000"/>
              </a:lnSpc>
              <a:spcBef>
                <a:spcPct val="0"/>
              </a:spcBef>
              <a:spcAft>
                <a:spcPct val="0"/>
              </a:spcAft>
            </a:pPr>
            <a:r>
              <a:rPr lang="pt-PT" sz="2700" kern="0" dirty="0">
                <a:gradFill>
                  <a:gsLst>
                    <a:gs pos="0">
                      <a:srgbClr val="FFFFFF"/>
                    </a:gs>
                    <a:gs pos="100000">
                      <a:srgbClr val="FFFFFF"/>
                    </a:gs>
                  </a:gsLst>
                  <a:lin ang="5400000" scaled="0"/>
                </a:gradFill>
                <a:latin typeface="+mj-lt"/>
                <a:ea typeface="Segoe UI" pitchFamily="34" charset="0"/>
                <a:cs typeface="Segoe UI" pitchFamily="34" charset="0"/>
              </a:rPr>
              <a:t>Portugal in </a:t>
            </a:r>
            <a:r>
              <a:rPr lang="pt-PT" sz="2700" kern="0" dirty="0" err="1">
                <a:gradFill>
                  <a:gsLst>
                    <a:gs pos="0">
                      <a:srgbClr val="FFFFFF"/>
                    </a:gs>
                    <a:gs pos="100000">
                      <a:srgbClr val="FFFFFF"/>
                    </a:gs>
                  </a:gsLst>
                  <a:lin ang="5400000" scaled="0"/>
                </a:gradFill>
                <a:latin typeface="+mj-lt"/>
                <a:ea typeface="Segoe UI" pitchFamily="34" charset="0"/>
                <a:cs typeface="Segoe UI" pitchFamily="34" charset="0"/>
              </a:rPr>
              <a:t>the</a:t>
            </a:r>
            <a:r>
              <a:rPr lang="pt-PT" sz="2700" kern="0" dirty="0">
                <a:gradFill>
                  <a:gsLst>
                    <a:gs pos="0">
                      <a:srgbClr val="FFFFFF"/>
                    </a:gs>
                    <a:gs pos="100000">
                      <a:srgbClr val="FFFFFF"/>
                    </a:gs>
                  </a:gsLst>
                  <a:lin ang="5400000" scaled="0"/>
                </a:gradFill>
                <a:latin typeface="+mj-lt"/>
                <a:ea typeface="Segoe UI" pitchFamily="34" charset="0"/>
                <a:cs typeface="Segoe UI" pitchFamily="34" charset="0"/>
              </a:rPr>
              <a:t> Center of Europe in IT</a:t>
            </a:r>
          </a:p>
        </p:txBody>
      </p:sp>
      <p:sp>
        <p:nvSpPr>
          <p:cNvPr id="10" name="TextBox 9"/>
          <p:cNvSpPr txBox="1"/>
          <p:nvPr/>
        </p:nvSpPr>
        <p:spPr>
          <a:xfrm>
            <a:off x="557463" y="142935"/>
            <a:ext cx="7724371" cy="687766"/>
          </a:xfrm>
          <a:prstGeom prst="rect">
            <a:avLst/>
          </a:prstGeom>
          <a:noFill/>
        </p:spPr>
        <p:txBody>
          <a:bodyPr wrap="square" lIns="142803" tIns="114243" rIns="142803" bIns="114243" rtlCol="0">
            <a:spAutoFit/>
          </a:bodyPr>
          <a:lstStyle/>
          <a:p>
            <a:pPr defTabSz="685739" fontAlgn="base">
              <a:lnSpc>
                <a:spcPct val="90000"/>
              </a:lnSpc>
              <a:spcBef>
                <a:spcPct val="0"/>
              </a:spcBef>
              <a:spcAft>
                <a:spcPts val="468"/>
              </a:spcAft>
            </a:pPr>
            <a:r>
              <a:rPr lang="pt-PT" sz="3300" b="1" kern="0" dirty="0" err="1">
                <a:gradFill>
                  <a:gsLst>
                    <a:gs pos="0">
                      <a:srgbClr val="FFFFFF"/>
                    </a:gs>
                    <a:gs pos="100000">
                      <a:srgbClr val="FFFFFF"/>
                    </a:gs>
                  </a:gsLst>
                  <a:lin ang="5400000" scaled="0"/>
                </a:gradFill>
                <a:effectLst>
                  <a:outerShdw blurRad="38100" dist="38100" dir="2700000" algn="tl">
                    <a:srgbClr val="000000">
                      <a:alpha val="43137"/>
                    </a:srgbClr>
                  </a:outerShdw>
                </a:effectLst>
                <a:latin typeface="+mj-lt"/>
                <a:ea typeface="Segoe UI" pitchFamily="34" charset="0"/>
                <a:cs typeface="Segoe UI" pitchFamily="34" charset="0"/>
              </a:rPr>
              <a:t>What</a:t>
            </a:r>
            <a:r>
              <a:rPr lang="pt-PT" sz="3300" b="1" kern="0" dirty="0">
                <a:gradFill>
                  <a:gsLst>
                    <a:gs pos="0">
                      <a:srgbClr val="FFFFFF"/>
                    </a:gs>
                    <a:gs pos="100000">
                      <a:srgbClr val="FFFFFF"/>
                    </a:gs>
                  </a:gsLst>
                  <a:lin ang="5400000" scaled="0"/>
                </a:gradFill>
                <a:effectLst>
                  <a:outerShdw blurRad="38100" dist="38100" dir="2700000" algn="tl">
                    <a:srgbClr val="000000">
                      <a:alpha val="43137"/>
                    </a:srgbClr>
                  </a:outerShdw>
                </a:effectLst>
                <a:latin typeface="+mj-lt"/>
                <a:ea typeface="Segoe UI" pitchFamily="34" charset="0"/>
                <a:cs typeface="Segoe UI" pitchFamily="34" charset="0"/>
              </a:rPr>
              <a:t> </a:t>
            </a:r>
            <a:r>
              <a:rPr lang="pt-PT" sz="3300" b="1" kern="0" dirty="0" err="1">
                <a:gradFill>
                  <a:gsLst>
                    <a:gs pos="0">
                      <a:srgbClr val="FFFFFF"/>
                    </a:gs>
                    <a:gs pos="100000">
                      <a:srgbClr val="FFFFFF"/>
                    </a:gs>
                  </a:gsLst>
                  <a:lin ang="5400000" scaled="0"/>
                </a:gradFill>
                <a:effectLst>
                  <a:outerShdw blurRad="38100" dist="38100" dir="2700000" algn="tl">
                    <a:srgbClr val="000000">
                      <a:alpha val="43137"/>
                    </a:srgbClr>
                  </a:outerShdw>
                </a:effectLst>
                <a:latin typeface="+mj-lt"/>
                <a:ea typeface="Segoe UI" pitchFamily="34" charset="0"/>
                <a:cs typeface="Segoe UI" pitchFamily="34" charset="0"/>
              </a:rPr>
              <a:t>is</a:t>
            </a:r>
            <a:r>
              <a:rPr lang="pt-PT" sz="3300" b="1" kern="0" dirty="0">
                <a:gradFill>
                  <a:gsLst>
                    <a:gs pos="0">
                      <a:srgbClr val="FFFFFF"/>
                    </a:gs>
                    <a:gs pos="100000">
                      <a:srgbClr val="FFFFFF"/>
                    </a:gs>
                  </a:gsLst>
                  <a:lin ang="5400000" scaled="0"/>
                </a:gradFill>
                <a:effectLst>
                  <a:outerShdw blurRad="38100" dist="38100" dir="2700000" algn="tl">
                    <a:srgbClr val="000000">
                      <a:alpha val="43137"/>
                    </a:srgbClr>
                  </a:outerShdw>
                </a:effectLst>
                <a:latin typeface="+mj-lt"/>
                <a:ea typeface="Segoe UI" pitchFamily="34" charset="0"/>
                <a:cs typeface="Segoe UI" pitchFamily="34" charset="0"/>
              </a:rPr>
              <a:t> </a:t>
            </a:r>
            <a:r>
              <a:rPr lang="pt-PT" sz="3300" b="1" kern="0" dirty="0" err="1">
                <a:gradFill>
                  <a:gsLst>
                    <a:gs pos="0">
                      <a:srgbClr val="FFFFFF"/>
                    </a:gs>
                    <a:gs pos="100000">
                      <a:srgbClr val="FFFFFF"/>
                    </a:gs>
                  </a:gsLst>
                  <a:lin ang="5400000" scaled="0"/>
                </a:gradFill>
                <a:effectLst>
                  <a:outerShdw blurRad="38100" dist="38100" dir="2700000" algn="tl">
                    <a:srgbClr val="000000">
                      <a:alpha val="43137"/>
                    </a:srgbClr>
                  </a:outerShdw>
                </a:effectLst>
                <a:latin typeface="+mj-lt"/>
                <a:ea typeface="Segoe UI" pitchFamily="34" charset="0"/>
                <a:cs typeface="Segoe UI" pitchFamily="34" charset="0"/>
              </a:rPr>
              <a:t>our</a:t>
            </a:r>
            <a:r>
              <a:rPr lang="pt-PT" sz="3300" b="1" kern="0" dirty="0">
                <a:gradFill>
                  <a:gsLst>
                    <a:gs pos="0">
                      <a:srgbClr val="FFFFFF"/>
                    </a:gs>
                    <a:gs pos="100000">
                      <a:srgbClr val="FFFFFF"/>
                    </a:gs>
                  </a:gsLst>
                  <a:lin ang="5400000" scaled="0"/>
                </a:gradFill>
                <a:effectLst>
                  <a:outerShdw blurRad="38100" dist="38100" dir="2700000" algn="tl">
                    <a:srgbClr val="000000">
                      <a:alpha val="43137"/>
                    </a:srgbClr>
                  </a:outerShdw>
                </a:effectLst>
                <a:latin typeface="+mj-lt"/>
                <a:ea typeface="Segoe UI" pitchFamily="34" charset="0"/>
                <a:cs typeface="Segoe UI" pitchFamily="34" charset="0"/>
              </a:rPr>
              <a:t> </a:t>
            </a:r>
            <a:r>
              <a:rPr lang="pt-PT" sz="3300" b="1" kern="0" dirty="0" err="1">
                <a:gradFill>
                  <a:gsLst>
                    <a:gs pos="0">
                      <a:srgbClr val="FFFFFF"/>
                    </a:gs>
                    <a:gs pos="100000">
                      <a:srgbClr val="FFFFFF"/>
                    </a:gs>
                  </a:gsLst>
                  <a:lin ang="5400000" scaled="0"/>
                </a:gradFill>
                <a:effectLst>
                  <a:outerShdw blurRad="38100" dist="38100" dir="2700000" algn="tl">
                    <a:srgbClr val="000000">
                      <a:alpha val="43137"/>
                    </a:srgbClr>
                  </a:outerShdw>
                </a:effectLst>
                <a:latin typeface="+mj-lt"/>
                <a:ea typeface="Segoe UI" pitchFamily="34" charset="0"/>
                <a:cs typeface="Segoe UI" pitchFamily="34" charset="0"/>
              </a:rPr>
              <a:t>vision</a:t>
            </a:r>
            <a:r>
              <a:rPr lang="pt-PT" sz="3300" b="1" kern="0" dirty="0">
                <a:gradFill>
                  <a:gsLst>
                    <a:gs pos="0">
                      <a:srgbClr val="FFFFFF"/>
                    </a:gs>
                    <a:gs pos="100000">
                      <a:srgbClr val="FFFFFF"/>
                    </a:gs>
                  </a:gsLst>
                  <a:lin ang="5400000" scaled="0"/>
                </a:gradFill>
                <a:effectLst>
                  <a:outerShdw blurRad="38100" dist="38100" dir="2700000" algn="tl">
                    <a:srgbClr val="000000">
                      <a:alpha val="43137"/>
                    </a:srgbClr>
                  </a:outerShdw>
                </a:effectLst>
                <a:latin typeface="+mj-lt"/>
                <a:ea typeface="Segoe UI" pitchFamily="34" charset="0"/>
                <a:cs typeface="Segoe UI" pitchFamily="34" charset="0"/>
              </a:rPr>
              <a:t> for 2020?</a:t>
            </a:r>
          </a:p>
        </p:txBody>
      </p:sp>
    </p:spTree>
    <p:extLst>
      <p:ext uri="{BB962C8B-B14F-4D97-AF65-F5344CB8AC3E}">
        <p14:creationId xmlns:p14="http://schemas.microsoft.com/office/powerpoint/2010/main" val="256086306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9" y="-37978"/>
            <a:ext cx="9142703" cy="6073358"/>
          </a:xfrm>
          <a:prstGeom prst="rect">
            <a:avLst/>
          </a:prstGeom>
        </p:spPr>
      </p:pic>
      <p:sp>
        <p:nvSpPr>
          <p:cNvPr id="3" name="TextBox 2"/>
          <p:cNvSpPr txBox="1"/>
          <p:nvPr/>
        </p:nvSpPr>
        <p:spPr>
          <a:xfrm>
            <a:off x="648" y="-27783"/>
            <a:ext cx="9139563" cy="687766"/>
          </a:xfrm>
          <a:prstGeom prst="rect">
            <a:avLst/>
          </a:prstGeom>
          <a:solidFill>
            <a:schemeClr val="bg1"/>
          </a:solidFill>
        </p:spPr>
        <p:txBody>
          <a:bodyPr wrap="square" lIns="142803" tIns="114243" rIns="142803" bIns="114243" rtlCol="0">
            <a:spAutoFit/>
          </a:bodyPr>
          <a:lstStyle/>
          <a:p>
            <a:pPr defTabSz="685739" fontAlgn="base">
              <a:lnSpc>
                <a:spcPct val="90000"/>
              </a:lnSpc>
              <a:spcBef>
                <a:spcPct val="0"/>
              </a:spcBef>
              <a:spcAft>
                <a:spcPts val="468"/>
              </a:spcAft>
            </a:pPr>
            <a:r>
              <a:rPr lang="pt-PT" sz="3300" b="1" kern="0" dirty="0" err="1">
                <a:solidFill>
                  <a:srgbClr val="D2D2D2">
                    <a:lumMod val="50000"/>
                  </a:srgbClr>
                </a:solidFill>
                <a:latin typeface="+mj-lt"/>
                <a:ea typeface="ＭＳ Ｐゴシック" panose="020B0600070205080204" pitchFamily="34" charset="-128"/>
              </a:rPr>
              <a:t>Where</a:t>
            </a:r>
            <a:r>
              <a:rPr lang="pt-PT" sz="3300" b="1" kern="0" dirty="0">
                <a:solidFill>
                  <a:srgbClr val="D2D2D2">
                    <a:lumMod val="50000"/>
                  </a:srgbClr>
                </a:solidFill>
                <a:latin typeface="+mj-lt"/>
                <a:ea typeface="ＭＳ Ｐゴシック" panose="020B0600070205080204" pitchFamily="34" charset="-128"/>
              </a:rPr>
              <a:t> </a:t>
            </a:r>
            <a:r>
              <a:rPr lang="pt-PT" sz="3300" b="1" kern="0" dirty="0" err="1">
                <a:solidFill>
                  <a:srgbClr val="D2D2D2">
                    <a:lumMod val="50000"/>
                  </a:srgbClr>
                </a:solidFill>
                <a:latin typeface="+mj-lt"/>
                <a:ea typeface="ＭＳ Ｐゴシック" panose="020B0600070205080204" pitchFamily="34" charset="-128"/>
              </a:rPr>
              <a:t>is</a:t>
            </a:r>
            <a:r>
              <a:rPr lang="pt-PT" sz="3300" b="1" kern="0" dirty="0">
                <a:solidFill>
                  <a:srgbClr val="D2D2D2">
                    <a:lumMod val="50000"/>
                  </a:srgbClr>
                </a:solidFill>
                <a:latin typeface="+mj-lt"/>
                <a:ea typeface="ＭＳ Ｐゴシック" panose="020B0600070205080204" pitchFamily="34" charset="-128"/>
              </a:rPr>
              <a:t> </a:t>
            </a:r>
            <a:r>
              <a:rPr lang="pt-PT" sz="3300" b="1" kern="0" dirty="0" err="1">
                <a:solidFill>
                  <a:srgbClr val="D2D2D2">
                    <a:lumMod val="50000"/>
                  </a:srgbClr>
                </a:solidFill>
                <a:latin typeface="+mj-lt"/>
                <a:ea typeface="ＭＳ Ｐゴシック" panose="020B0600070205080204" pitchFamily="34" charset="-128"/>
              </a:rPr>
              <a:t>the</a:t>
            </a:r>
            <a:r>
              <a:rPr lang="pt-PT" sz="3300" b="1" kern="0" dirty="0">
                <a:solidFill>
                  <a:srgbClr val="D2D2D2">
                    <a:lumMod val="50000"/>
                  </a:srgbClr>
                </a:solidFill>
                <a:latin typeface="+mj-lt"/>
                <a:ea typeface="ＭＳ Ｐゴシック" panose="020B0600070205080204" pitchFamily="34" charset="-128"/>
              </a:rPr>
              <a:t> </a:t>
            </a:r>
            <a:r>
              <a:rPr lang="pt-PT" sz="3300" b="1" kern="0" dirty="0" err="1">
                <a:solidFill>
                  <a:srgbClr val="D2D2D2">
                    <a:lumMod val="50000"/>
                  </a:srgbClr>
                </a:solidFill>
                <a:latin typeface="+mj-lt"/>
                <a:ea typeface="ＭＳ Ｐゴシック" panose="020B0600070205080204" pitchFamily="34" charset="-128"/>
              </a:rPr>
              <a:t>oppportunity</a:t>
            </a:r>
            <a:r>
              <a:rPr lang="pt-PT" sz="3300" b="1" kern="0" dirty="0">
                <a:solidFill>
                  <a:srgbClr val="D2D2D2">
                    <a:lumMod val="50000"/>
                  </a:srgbClr>
                </a:solidFill>
                <a:latin typeface="+mj-lt"/>
                <a:ea typeface="ＭＳ Ｐゴシック" panose="020B0600070205080204" pitchFamily="34" charset="-128"/>
              </a:rPr>
              <a:t>?</a:t>
            </a:r>
          </a:p>
        </p:txBody>
      </p:sp>
      <p:sp>
        <p:nvSpPr>
          <p:cNvPr id="19" name="TextBox 18"/>
          <p:cNvSpPr txBox="1"/>
          <p:nvPr/>
        </p:nvSpPr>
        <p:spPr>
          <a:xfrm>
            <a:off x="7926830" y="5680310"/>
            <a:ext cx="1219526" cy="335831"/>
          </a:xfrm>
          <a:prstGeom prst="rect">
            <a:avLst/>
          </a:prstGeom>
          <a:noFill/>
        </p:spPr>
        <p:txBody>
          <a:bodyPr wrap="none" lIns="137141" tIns="109713" rIns="137141" bIns="109713" rtlCol="0">
            <a:spAutoFit/>
          </a:bodyPr>
          <a:lstStyle/>
          <a:p>
            <a:pPr defTabSz="685739">
              <a:lnSpc>
                <a:spcPct val="90000"/>
              </a:lnSpc>
              <a:spcAft>
                <a:spcPts val="450"/>
              </a:spcAft>
            </a:pPr>
            <a:r>
              <a:rPr lang="pt-PT" sz="825" kern="0" dirty="0">
                <a:solidFill>
                  <a:schemeClr val="bg1"/>
                </a:solidFill>
              </a:rPr>
              <a:t>Dados: Janeiro 2015</a:t>
            </a:r>
          </a:p>
        </p:txBody>
      </p:sp>
      <p:sp>
        <p:nvSpPr>
          <p:cNvPr id="15" name="Rectangle 14"/>
          <p:cNvSpPr/>
          <p:nvPr/>
        </p:nvSpPr>
        <p:spPr bwMode="auto">
          <a:xfrm>
            <a:off x="5880138" y="4014153"/>
            <a:ext cx="2765402" cy="1322760"/>
          </a:xfrm>
          <a:prstGeom prst="rect">
            <a:avLst/>
          </a:prstGeom>
          <a:solidFill>
            <a:srgbClr val="0070C0"/>
          </a:solidFill>
          <a:ln w="9525" cap="flat" cmpd="sng" algn="ctr">
            <a:noFill/>
            <a:prstDash val="solid"/>
            <a:headEnd type="none" w="med" len="med"/>
            <a:tailEnd type="none" w="med" len="med"/>
          </a:ln>
          <a:effectLst/>
        </p:spPr>
        <p:txBody>
          <a:bodyPr lIns="87734" tIns="43868" rIns="43868" bIns="87734" anchor="t" anchorCtr="0"/>
          <a:lstStyle/>
          <a:p>
            <a:pPr algn="ctr" defTabSz="657911">
              <a:defRPr/>
            </a:pPr>
            <a:r>
              <a:rPr lang="en-US" sz="3000" b="1" kern="0" spc="-37" dirty="0">
                <a:solidFill>
                  <a:prstClr val="white"/>
                </a:solidFill>
                <a:latin typeface="+mj-lt"/>
                <a:ea typeface="Segoe UI" pitchFamily="34" charset="0"/>
                <a:cs typeface="Segoe UI" pitchFamily="34" charset="0"/>
              </a:rPr>
              <a:t>900,000</a:t>
            </a:r>
          </a:p>
          <a:p>
            <a:pPr algn="ctr" defTabSz="657911">
              <a:defRPr/>
            </a:pPr>
            <a:r>
              <a:rPr lang="pt-PT" b="1" kern="0" dirty="0">
                <a:solidFill>
                  <a:srgbClr val="FFFFFF"/>
                </a:solidFill>
                <a:latin typeface="Segoe UI Light" panose="020B0502040204020203" pitchFamily="34" charset="0"/>
                <a:cs typeface="Segoe UI Light" panose="020B0502040204020203" pitchFamily="34" charset="0"/>
              </a:rPr>
              <a:t>Job </a:t>
            </a:r>
            <a:r>
              <a:rPr lang="pt-PT" b="1" kern="0" dirty="0" err="1">
                <a:solidFill>
                  <a:srgbClr val="FFFFFF"/>
                </a:solidFill>
                <a:latin typeface="Segoe UI Light" panose="020B0502040204020203" pitchFamily="34" charset="0"/>
                <a:cs typeface="Segoe UI Light" panose="020B0502040204020203" pitchFamily="34" charset="0"/>
              </a:rPr>
              <a:t>offers</a:t>
            </a:r>
            <a:r>
              <a:rPr lang="pt-PT" b="1" kern="0" dirty="0">
                <a:solidFill>
                  <a:srgbClr val="FFFFFF"/>
                </a:solidFill>
                <a:latin typeface="Segoe UI Light" panose="020B0502040204020203" pitchFamily="34" charset="0"/>
                <a:cs typeface="Segoe UI Light" panose="020B0502040204020203" pitchFamily="34" charset="0"/>
              </a:rPr>
              <a:t> in IT </a:t>
            </a:r>
            <a:r>
              <a:rPr lang="pt-PT" b="1" kern="0" dirty="0" err="1">
                <a:solidFill>
                  <a:srgbClr val="FFFFFF"/>
                </a:solidFill>
                <a:latin typeface="Segoe UI Light" panose="020B0502040204020203" pitchFamily="34" charset="0"/>
                <a:cs typeface="Segoe UI Light" panose="020B0502040204020203" pitchFamily="34" charset="0"/>
              </a:rPr>
              <a:t>not</a:t>
            </a:r>
            <a:r>
              <a:rPr lang="pt-PT" b="1" kern="0" dirty="0">
                <a:solidFill>
                  <a:srgbClr val="FFFFFF"/>
                </a:solidFill>
                <a:latin typeface="Segoe UI Light" panose="020B0502040204020203" pitchFamily="34" charset="0"/>
                <a:cs typeface="Segoe UI Light" panose="020B0502040204020203" pitchFamily="34" charset="0"/>
              </a:rPr>
              <a:t> </a:t>
            </a:r>
            <a:r>
              <a:rPr lang="pt-PT" b="1" kern="0" dirty="0" err="1">
                <a:solidFill>
                  <a:srgbClr val="FFFFFF"/>
                </a:solidFill>
                <a:latin typeface="Segoe UI Light" panose="020B0502040204020203" pitchFamily="34" charset="0"/>
                <a:cs typeface="Segoe UI Light" panose="020B0502040204020203" pitchFamily="34" charset="0"/>
              </a:rPr>
              <a:t>fullfilled</a:t>
            </a:r>
            <a:r>
              <a:rPr lang="pt-PT" b="1" kern="0" dirty="0">
                <a:solidFill>
                  <a:srgbClr val="FFFFFF"/>
                </a:solidFill>
                <a:latin typeface="Segoe UI Light" panose="020B0502040204020203" pitchFamily="34" charset="0"/>
                <a:cs typeface="Segoe UI Light" panose="020B0502040204020203" pitchFamily="34" charset="0"/>
              </a:rPr>
              <a:t> </a:t>
            </a:r>
            <a:r>
              <a:rPr lang="pt-PT" b="1" kern="0" dirty="0" err="1">
                <a:solidFill>
                  <a:srgbClr val="FFFFFF"/>
                </a:solidFill>
                <a:latin typeface="Segoe UI Light" panose="020B0502040204020203" pitchFamily="34" charset="0"/>
                <a:cs typeface="Segoe UI Light" panose="020B0502040204020203" pitchFamily="34" charset="0"/>
              </a:rPr>
              <a:t>until</a:t>
            </a:r>
            <a:r>
              <a:rPr lang="pt-PT" b="1" kern="0" dirty="0">
                <a:solidFill>
                  <a:srgbClr val="FFFFFF"/>
                </a:solidFill>
                <a:latin typeface="Segoe UI Light" panose="020B0502040204020203" pitchFamily="34" charset="0"/>
                <a:cs typeface="Segoe UI Light" panose="020B0502040204020203" pitchFamily="34" charset="0"/>
              </a:rPr>
              <a:t> 2017</a:t>
            </a:r>
          </a:p>
          <a:p>
            <a:pPr algn="just" defTabSz="657911">
              <a:defRPr/>
            </a:pPr>
            <a:endParaRPr lang="en-US" sz="1536" kern="0" spc="-37" dirty="0">
              <a:solidFill>
                <a:srgbClr val="CDD804"/>
              </a:solidFill>
              <a:latin typeface="Segoe Light" pitchFamily="34" charset="0"/>
              <a:ea typeface="Segoe UI" pitchFamily="34" charset="0"/>
              <a:cs typeface="Segoe UI" pitchFamily="34" charset="0"/>
            </a:endParaRPr>
          </a:p>
          <a:p>
            <a:pPr algn="just" defTabSz="657911">
              <a:defRPr/>
            </a:pPr>
            <a:endParaRPr lang="en-US" sz="1536" kern="0" spc="-37" dirty="0">
              <a:solidFill>
                <a:srgbClr val="CDD804"/>
              </a:solidFill>
              <a:latin typeface="Segoe Light" pitchFamily="34" charset="0"/>
              <a:ea typeface="Segoe UI" pitchFamily="34" charset="0"/>
              <a:cs typeface="Segoe UI" pitchFamily="34" charset="0"/>
            </a:endParaRPr>
          </a:p>
          <a:p>
            <a:pPr algn="just" defTabSz="657911">
              <a:defRPr/>
            </a:pPr>
            <a:endParaRPr lang="en-US" sz="2303" kern="0" spc="-37" dirty="0">
              <a:solidFill>
                <a:srgbClr val="CDD804"/>
              </a:solidFill>
              <a:latin typeface="Segoe Light" pitchFamily="34" charset="0"/>
              <a:ea typeface="Segoe UI" pitchFamily="34" charset="0"/>
              <a:cs typeface="Segoe UI" pitchFamily="34" charset="0"/>
            </a:endParaRPr>
          </a:p>
        </p:txBody>
      </p:sp>
      <p:sp>
        <p:nvSpPr>
          <p:cNvPr id="17" name="Rectangle 16"/>
          <p:cNvSpPr/>
          <p:nvPr/>
        </p:nvSpPr>
        <p:spPr bwMode="auto">
          <a:xfrm>
            <a:off x="5808990" y="1660156"/>
            <a:ext cx="2836551" cy="1322760"/>
          </a:xfrm>
          <a:prstGeom prst="rect">
            <a:avLst/>
          </a:prstGeom>
          <a:solidFill>
            <a:schemeClr val="accent2"/>
          </a:solidFill>
          <a:ln w="9525" cap="flat" cmpd="sng" algn="ctr">
            <a:noFill/>
            <a:prstDash val="solid"/>
            <a:headEnd type="none" w="med" len="med"/>
            <a:tailEnd type="none" w="med" len="med"/>
          </a:ln>
          <a:effectLst/>
        </p:spPr>
        <p:txBody>
          <a:bodyPr lIns="87734" tIns="43868" rIns="43868" bIns="87734" anchor="t" anchorCtr="1"/>
          <a:lstStyle/>
          <a:p>
            <a:pPr algn="ctr" defTabSz="657911">
              <a:defRPr/>
            </a:pPr>
            <a:r>
              <a:rPr lang="en-US" sz="3000" b="1" kern="0" spc="-37" dirty="0">
                <a:solidFill>
                  <a:prstClr val="white"/>
                </a:solidFill>
                <a:latin typeface="+mj-lt"/>
                <a:ea typeface="Segoe UI" pitchFamily="34" charset="0"/>
                <a:cs typeface="Segoe UI" pitchFamily="34" charset="0"/>
              </a:rPr>
              <a:t>5,000+</a:t>
            </a:r>
          </a:p>
          <a:p>
            <a:pPr algn="ctr" defTabSz="657911">
              <a:defRPr/>
            </a:pPr>
            <a:r>
              <a:rPr lang="pt-PT" b="1" kern="0" dirty="0">
                <a:solidFill>
                  <a:srgbClr val="FFFFFF"/>
                </a:solidFill>
                <a:latin typeface="Segoe UI Light" panose="020B0502040204020203" pitchFamily="34" charset="0"/>
                <a:cs typeface="Segoe UI Light" panose="020B0502040204020203" pitchFamily="34" charset="0"/>
              </a:rPr>
              <a:t>Job </a:t>
            </a:r>
            <a:r>
              <a:rPr lang="pt-PT" b="1" kern="0" dirty="0" err="1">
                <a:solidFill>
                  <a:srgbClr val="FFFFFF"/>
                </a:solidFill>
                <a:latin typeface="Segoe UI Light" panose="020B0502040204020203" pitchFamily="34" charset="0"/>
                <a:cs typeface="Segoe UI Light" panose="020B0502040204020203" pitchFamily="34" charset="0"/>
              </a:rPr>
              <a:t>offers</a:t>
            </a:r>
            <a:r>
              <a:rPr lang="pt-PT" b="1" kern="0" dirty="0">
                <a:solidFill>
                  <a:srgbClr val="FFFFFF"/>
                </a:solidFill>
                <a:latin typeface="Segoe UI Light" panose="020B0502040204020203" pitchFamily="34" charset="0"/>
                <a:cs typeface="Segoe UI Light" panose="020B0502040204020203" pitchFamily="34" charset="0"/>
              </a:rPr>
              <a:t> in IT </a:t>
            </a:r>
            <a:r>
              <a:rPr lang="pt-PT" b="1" kern="0" dirty="0" err="1">
                <a:solidFill>
                  <a:srgbClr val="FFFFFF"/>
                </a:solidFill>
                <a:latin typeface="Segoe UI Light" panose="020B0502040204020203" pitchFamily="34" charset="0"/>
                <a:cs typeface="Segoe UI Light" panose="020B0502040204020203" pitchFamily="34" charset="0"/>
              </a:rPr>
              <a:t>not</a:t>
            </a:r>
            <a:r>
              <a:rPr lang="pt-PT" b="1" kern="0" dirty="0">
                <a:solidFill>
                  <a:srgbClr val="FFFFFF"/>
                </a:solidFill>
                <a:latin typeface="Segoe UI Light" panose="020B0502040204020203" pitchFamily="34" charset="0"/>
                <a:cs typeface="Segoe UI Light" panose="020B0502040204020203" pitchFamily="34" charset="0"/>
              </a:rPr>
              <a:t> </a:t>
            </a:r>
            <a:r>
              <a:rPr lang="pt-PT" b="1" kern="0" dirty="0" err="1">
                <a:solidFill>
                  <a:srgbClr val="FFFFFF"/>
                </a:solidFill>
                <a:latin typeface="Segoe UI Light" panose="020B0502040204020203" pitchFamily="34" charset="0"/>
                <a:cs typeface="Segoe UI Light" panose="020B0502040204020203" pitchFamily="34" charset="0"/>
              </a:rPr>
              <a:t>fullfilled</a:t>
            </a:r>
            <a:r>
              <a:rPr lang="pt-PT" b="1" kern="0" dirty="0">
                <a:solidFill>
                  <a:srgbClr val="FFFFFF"/>
                </a:solidFill>
                <a:latin typeface="Segoe UI Light" panose="020B0502040204020203" pitchFamily="34" charset="0"/>
                <a:cs typeface="Segoe UI Light" panose="020B0502040204020203" pitchFamily="34" charset="0"/>
              </a:rPr>
              <a:t> in 2015</a:t>
            </a:r>
          </a:p>
          <a:p>
            <a:pPr defTabSz="657911"/>
            <a:endParaRPr lang="en-US" sz="1350" b="1" kern="0" dirty="0">
              <a:solidFill>
                <a:srgbClr val="FFFFFF"/>
              </a:solidFill>
              <a:latin typeface="Calibri"/>
            </a:endParaRPr>
          </a:p>
          <a:p>
            <a:pPr defTabSz="657911"/>
            <a:endParaRPr lang="en-US" sz="1350" b="1" kern="0" dirty="0">
              <a:solidFill>
                <a:srgbClr val="FFFFFF"/>
              </a:solidFill>
              <a:latin typeface="Calibri"/>
            </a:endParaRPr>
          </a:p>
          <a:p>
            <a:pPr defTabSz="657911"/>
            <a:endParaRPr lang="en-US" sz="1350" b="1" kern="0" dirty="0">
              <a:solidFill>
                <a:srgbClr val="FFFFFF"/>
              </a:solidFill>
              <a:latin typeface="Calibri"/>
            </a:endParaRPr>
          </a:p>
        </p:txBody>
      </p:sp>
      <p:sp>
        <p:nvSpPr>
          <p:cNvPr id="20" name="Rectangle 19"/>
          <p:cNvSpPr/>
          <p:nvPr/>
        </p:nvSpPr>
        <p:spPr bwMode="auto">
          <a:xfrm>
            <a:off x="5880138" y="3473751"/>
            <a:ext cx="2765402" cy="511803"/>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17" tIns="109694" rIns="137117" bIns="109694" numCol="1" spcCol="0" rtlCol="0" fromWordArt="0" anchor="ctr" anchorCtr="0" forceAA="0" compatLnSpc="1">
            <a:prstTxWarp prst="textNoShape">
              <a:avLst/>
            </a:prstTxWarp>
            <a:noAutofit/>
          </a:bodyPr>
          <a:lstStyle/>
          <a:p>
            <a:pPr algn="ctr" defTabSz="699179">
              <a:lnSpc>
                <a:spcPct val="90000"/>
              </a:lnSpc>
            </a:pPr>
            <a:r>
              <a:rPr lang="pt-PT" sz="3000" b="1" kern="0" dirty="0">
                <a:gradFill>
                  <a:gsLst>
                    <a:gs pos="0">
                      <a:srgbClr val="FFFFFF"/>
                    </a:gs>
                    <a:gs pos="100000">
                      <a:srgbClr val="FFFFFF"/>
                    </a:gs>
                  </a:gsLst>
                  <a:lin ang="5400000" scaled="0"/>
                </a:gradFill>
                <a:latin typeface="+mj-lt"/>
                <a:ea typeface="Segoe UI" pitchFamily="34" charset="0"/>
                <a:cs typeface="Segoe UI" pitchFamily="34" charset="0"/>
              </a:rPr>
              <a:t>Europa</a:t>
            </a:r>
          </a:p>
        </p:txBody>
      </p:sp>
      <p:sp>
        <p:nvSpPr>
          <p:cNvPr id="21" name="Rectangle 20"/>
          <p:cNvSpPr/>
          <p:nvPr/>
        </p:nvSpPr>
        <p:spPr bwMode="auto">
          <a:xfrm>
            <a:off x="5808988" y="1119754"/>
            <a:ext cx="2850403" cy="511803"/>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17" tIns="109694" rIns="137117" bIns="109694" numCol="1" spcCol="0" rtlCol="0" fromWordArt="0" anchor="ctr" anchorCtr="0" forceAA="0" compatLnSpc="1">
            <a:prstTxWarp prst="textNoShape">
              <a:avLst/>
            </a:prstTxWarp>
            <a:noAutofit/>
          </a:bodyPr>
          <a:lstStyle/>
          <a:p>
            <a:pPr algn="ctr" defTabSz="699179">
              <a:lnSpc>
                <a:spcPct val="90000"/>
              </a:lnSpc>
            </a:pPr>
            <a:r>
              <a:rPr lang="pt-PT" sz="3000" b="1" kern="0" dirty="0">
                <a:gradFill>
                  <a:gsLst>
                    <a:gs pos="0">
                      <a:srgbClr val="FFFFFF"/>
                    </a:gs>
                    <a:gs pos="100000">
                      <a:srgbClr val="FFFFFF"/>
                    </a:gs>
                  </a:gsLst>
                  <a:lin ang="5400000" scaled="0"/>
                </a:gradFill>
                <a:latin typeface="+mj-lt"/>
                <a:ea typeface="Segoe UI" pitchFamily="34" charset="0"/>
                <a:cs typeface="Segoe UI" pitchFamily="34" charset="0"/>
              </a:rPr>
              <a:t>Portugal</a:t>
            </a:r>
          </a:p>
        </p:txBody>
      </p:sp>
    </p:spTree>
    <p:extLst>
      <p:ext uri="{BB962C8B-B14F-4D97-AF65-F5344CB8AC3E}">
        <p14:creationId xmlns:p14="http://schemas.microsoft.com/office/powerpoint/2010/main" val="234056532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201931" y="210316"/>
            <a:ext cx="8741880" cy="674653"/>
          </a:xfrm>
        </p:spPr>
        <p:txBody>
          <a:bodyPr/>
          <a:lstStyle/>
          <a:p>
            <a:r>
              <a:rPr lang="en-US" b="1" dirty="0">
                <a:solidFill>
                  <a:srgbClr val="4A7DAB"/>
                </a:solidFill>
              </a:rPr>
              <a:t>Digital Skills GAP</a:t>
            </a:r>
          </a:p>
        </p:txBody>
      </p:sp>
      <p:sp>
        <p:nvSpPr>
          <p:cNvPr id="23" name="Text Placeholder 30"/>
          <p:cNvSpPr txBox="1">
            <a:spLocks/>
          </p:cNvSpPr>
          <p:nvPr/>
        </p:nvSpPr>
        <p:spPr>
          <a:xfrm>
            <a:off x="202551" y="732685"/>
            <a:ext cx="8740640" cy="423686"/>
          </a:xfrm>
          <a:prstGeom prst="rect">
            <a:avLst/>
          </a:prstGeom>
        </p:spPr>
        <p:txBody>
          <a:bodyPr vert="horz" wrap="square" lIns="109713" tIns="68570" rIns="109713" bIns="68570" rtlCol="0">
            <a:sp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defTabSz="672334">
              <a:buNone/>
              <a:defRPr/>
            </a:pPr>
            <a:r>
              <a:rPr lang="en-US" sz="2059" b="1" dirty="0">
                <a:solidFill>
                  <a:srgbClr val="4A7DAB"/>
                </a:solidFill>
                <a:latin typeface="Segoe UI Light"/>
              </a:rPr>
              <a:t>Gap of resources and potential jobs</a:t>
            </a:r>
          </a:p>
        </p:txBody>
      </p:sp>
      <p:pic>
        <p:nvPicPr>
          <p:cNvPr id="26" name="Picture 25"/>
          <p:cNvPicPr>
            <a:picLocks noChangeAspect="1"/>
          </p:cNvPicPr>
          <p:nvPr/>
        </p:nvPicPr>
        <p:blipFill>
          <a:blip r:embed="rId3"/>
          <a:stretch>
            <a:fillRect/>
          </a:stretch>
        </p:blipFill>
        <p:spPr>
          <a:xfrm>
            <a:off x="453204" y="1462499"/>
            <a:ext cx="2717310" cy="2963959"/>
          </a:xfrm>
          <a:prstGeom prst="rect">
            <a:avLst/>
          </a:prstGeom>
          <a:solidFill>
            <a:sysClr val="window" lastClr="FFFFFF">
              <a:alpha val="63000"/>
            </a:sysClr>
          </a:solidFill>
        </p:spPr>
      </p:pic>
      <p:pic>
        <p:nvPicPr>
          <p:cNvPr id="6" name="Picture 5"/>
          <p:cNvPicPr>
            <a:picLocks noChangeAspect="1"/>
          </p:cNvPicPr>
          <p:nvPr/>
        </p:nvPicPr>
        <p:blipFill>
          <a:blip r:embed="rId4"/>
          <a:stretch>
            <a:fillRect/>
          </a:stretch>
        </p:blipFill>
        <p:spPr>
          <a:xfrm>
            <a:off x="3610015" y="1437003"/>
            <a:ext cx="5165736" cy="3264238"/>
          </a:xfrm>
          <a:prstGeom prst="rect">
            <a:avLst/>
          </a:prstGeom>
          <a:noFill/>
        </p:spPr>
      </p:pic>
    </p:spTree>
    <p:extLst>
      <p:ext uri="{BB962C8B-B14F-4D97-AF65-F5344CB8AC3E}">
        <p14:creationId xmlns:p14="http://schemas.microsoft.com/office/powerpoint/2010/main" val="225987787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038" y="303902"/>
            <a:ext cx="9142703" cy="6042001"/>
          </a:xfrm>
          <a:prstGeom prst="rect">
            <a:avLst/>
          </a:prstGeom>
        </p:spPr>
      </p:pic>
      <p:sp>
        <p:nvSpPr>
          <p:cNvPr id="16" name="Rectangle 1"/>
          <p:cNvSpPr/>
          <p:nvPr/>
        </p:nvSpPr>
        <p:spPr bwMode="auto">
          <a:xfrm flipH="1">
            <a:off x="-34540" y="635588"/>
            <a:ext cx="5549381" cy="5710316"/>
          </a:xfrm>
          <a:prstGeom prst="rect">
            <a:avLst/>
          </a:prstGeom>
          <a:gradFill flip="none" rotWithShape="1">
            <a:gsLst>
              <a:gs pos="0">
                <a:srgbClr val="000000">
                  <a:alpha val="0"/>
                </a:srgbClr>
              </a:gs>
              <a:gs pos="100000">
                <a:srgbClr val="000000">
                  <a:alpha val="61000"/>
                </a:srgbClr>
              </a:gs>
            </a:gsLst>
            <a:lin ang="16200000" scaled="1"/>
            <a:tileRec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1351" tIns="35675" rIns="71351" bIns="142790" numCol="1" rtlCol="0" anchor="b" anchorCtr="0" compatLnSpc="1">
            <a:prstTxWarp prst="textNoShape">
              <a:avLst/>
            </a:prstTxWarp>
          </a:bodyPr>
          <a:lstStyle/>
          <a:p>
            <a:pPr algn="ctr" defTabSz="713290" fontAlgn="base">
              <a:spcBef>
                <a:spcPct val="0"/>
              </a:spcBef>
              <a:spcAft>
                <a:spcPct val="0"/>
              </a:spcAft>
            </a:pPr>
            <a:endParaRPr lang="en-US" sz="1874" kern="0" dirty="0">
              <a:gradFill>
                <a:gsLst>
                  <a:gs pos="0">
                    <a:srgbClr val="FFFFFF"/>
                  </a:gs>
                  <a:gs pos="100000">
                    <a:srgbClr val="FFFFFF"/>
                  </a:gs>
                </a:gsLst>
                <a:lin ang="5400000" scaled="0"/>
              </a:gradFill>
            </a:endParaRPr>
          </a:p>
        </p:txBody>
      </p:sp>
      <p:sp>
        <p:nvSpPr>
          <p:cNvPr id="3" name="Rectângulo 13"/>
          <p:cNvSpPr>
            <a:spLocks noChangeAspect="1"/>
          </p:cNvSpPr>
          <p:nvPr/>
        </p:nvSpPr>
        <p:spPr>
          <a:xfrm>
            <a:off x="509731" y="3869078"/>
            <a:ext cx="2503855" cy="1202176"/>
          </a:xfrm>
          <a:prstGeom prst="rect">
            <a:avLst/>
          </a:prstGeom>
          <a:solidFill>
            <a:schemeClr val="accent2"/>
          </a:solidFill>
          <a:ln w="38100" cap="flat" cmpd="sng" algn="ctr">
            <a:noFill/>
            <a:prstDash val="solid"/>
          </a:ln>
          <a:effectLst/>
        </p:spPr>
        <p:txBody>
          <a:bodyPr anchor="ctr"/>
          <a:lstStyle/>
          <a:p>
            <a:pPr algn="ctr" defTabSz="685739">
              <a:defRPr/>
            </a:pPr>
            <a:r>
              <a:rPr lang="pt-PT" sz="1093" kern="0" dirty="0">
                <a:solidFill>
                  <a:srgbClr val="FFFFFF"/>
                </a:solidFill>
                <a:latin typeface="Segoe"/>
                <a:ea typeface="ＭＳ Ｐゴシック" panose="020B0600070205080204" pitchFamily="34" charset="-128"/>
              </a:rPr>
              <a:t> </a:t>
            </a:r>
          </a:p>
        </p:txBody>
      </p:sp>
      <p:sp>
        <p:nvSpPr>
          <p:cNvPr id="4" name="TextBox 5"/>
          <p:cNvSpPr txBox="1">
            <a:spLocks noChangeAspect="1"/>
          </p:cNvSpPr>
          <p:nvPr/>
        </p:nvSpPr>
        <p:spPr>
          <a:xfrm>
            <a:off x="557583" y="3742102"/>
            <a:ext cx="2444314" cy="1292149"/>
          </a:xfrm>
          <a:prstGeom prst="rect">
            <a:avLst/>
          </a:prstGeom>
          <a:solidFill>
            <a:schemeClr val="accent2"/>
          </a:solidFill>
        </p:spPr>
        <p:txBody>
          <a:bodyPr wrap="square" anchor="ctr">
            <a:spAutoFit/>
          </a:bodyPr>
          <a:lstStyle/>
          <a:p>
            <a:pPr defTabSz="685739">
              <a:lnSpc>
                <a:spcPct val="90000"/>
              </a:lnSpc>
              <a:defRPr/>
            </a:pPr>
            <a:r>
              <a:rPr lang="pt-BR" sz="2400" b="1" kern="0" spc="-46" dirty="0">
                <a:solidFill>
                  <a:srgbClr val="FFFFFF"/>
                </a:solidFill>
                <a:effectLst>
                  <a:outerShdw blurRad="38100" dist="38100" dir="2700000" algn="tl">
                    <a:srgbClr val="000000">
                      <a:alpha val="43137"/>
                    </a:srgbClr>
                  </a:outerShdw>
                </a:effectLst>
                <a:latin typeface="Segoe UI Light" panose="020B0502040204020203" pitchFamily="34" charset="0"/>
                <a:ea typeface="ＭＳ Ｐゴシック" panose="020B0600070205080204" pitchFamily="34" charset="-128"/>
                <a:cs typeface="Segoe UI Light" panose="020B0502040204020203" pitchFamily="34" charset="0"/>
              </a:rPr>
              <a:t>SCALE </a:t>
            </a:r>
          </a:p>
          <a:p>
            <a:pPr defTabSz="685739">
              <a:spcBef>
                <a:spcPts val="450"/>
              </a:spcBef>
              <a:defRPr/>
            </a:pPr>
            <a:r>
              <a:rPr lang="pt-BR" b="1" kern="0" spc="-46" dirty="0">
                <a:solidFill>
                  <a:srgbClr val="FFFFFF"/>
                </a:solidFill>
                <a:latin typeface="Segoe UI Light" panose="020B0502040204020203" pitchFamily="34" charset="0"/>
                <a:ea typeface="ＭＳ Ｐゴシック" panose="020B0600070205080204" pitchFamily="34" charset="-128"/>
                <a:cs typeface="Segoe UI Light" panose="020B0502040204020203" pitchFamily="34" charset="0"/>
              </a:rPr>
              <a:t>150,000 partners in Europe</a:t>
            </a:r>
          </a:p>
          <a:p>
            <a:pPr defTabSz="685739">
              <a:lnSpc>
                <a:spcPct val="90000"/>
              </a:lnSpc>
              <a:defRPr/>
            </a:pPr>
            <a:r>
              <a:rPr lang="pt-BR" b="1" kern="0" spc="-46" dirty="0">
                <a:solidFill>
                  <a:srgbClr val="FFFFFF"/>
                </a:solidFill>
                <a:latin typeface="Segoe UI Light" panose="020B0502040204020203" pitchFamily="34" charset="0"/>
                <a:ea typeface="ＭＳ Ｐゴシック" panose="020B0600070205080204" pitchFamily="34" charset="-128"/>
                <a:cs typeface="Segoe UI Light" panose="020B0502040204020203" pitchFamily="34" charset="0"/>
              </a:rPr>
              <a:t>3,500 in Portugal</a:t>
            </a:r>
          </a:p>
        </p:txBody>
      </p:sp>
      <p:sp>
        <p:nvSpPr>
          <p:cNvPr id="5" name="Rectângulo 13"/>
          <p:cNvSpPr>
            <a:spLocks noChangeAspect="1"/>
          </p:cNvSpPr>
          <p:nvPr/>
        </p:nvSpPr>
        <p:spPr>
          <a:xfrm>
            <a:off x="3330462" y="3869076"/>
            <a:ext cx="2503855" cy="1202177"/>
          </a:xfrm>
          <a:prstGeom prst="rect">
            <a:avLst/>
          </a:prstGeom>
          <a:solidFill>
            <a:schemeClr val="accent2"/>
          </a:solidFill>
          <a:ln w="38100" cap="flat" cmpd="sng" algn="ctr">
            <a:noFill/>
            <a:prstDash val="solid"/>
          </a:ln>
          <a:effectLst/>
        </p:spPr>
        <p:txBody>
          <a:bodyPr anchor="ctr"/>
          <a:lstStyle/>
          <a:p>
            <a:pPr algn="ctr" defTabSz="685739">
              <a:defRPr/>
            </a:pPr>
            <a:r>
              <a:rPr lang="pt-PT" sz="1093" kern="0" dirty="0">
                <a:solidFill>
                  <a:srgbClr val="FFFFFF"/>
                </a:solidFill>
                <a:latin typeface="Segoe"/>
                <a:ea typeface="ＭＳ Ｐゴシック" panose="020B0600070205080204" pitchFamily="34" charset="-128"/>
              </a:rPr>
              <a:t> </a:t>
            </a:r>
          </a:p>
        </p:txBody>
      </p:sp>
      <p:sp>
        <p:nvSpPr>
          <p:cNvPr id="6" name="Rectângulo 13"/>
          <p:cNvSpPr>
            <a:spLocks noChangeAspect="1"/>
          </p:cNvSpPr>
          <p:nvPr/>
        </p:nvSpPr>
        <p:spPr>
          <a:xfrm>
            <a:off x="6171972" y="3869078"/>
            <a:ext cx="2503855" cy="1202176"/>
          </a:xfrm>
          <a:prstGeom prst="rect">
            <a:avLst/>
          </a:prstGeom>
          <a:solidFill>
            <a:schemeClr val="accent2"/>
          </a:solidFill>
          <a:ln w="38100" cap="flat" cmpd="sng" algn="ctr">
            <a:noFill/>
            <a:prstDash val="solid"/>
          </a:ln>
          <a:effectLst/>
        </p:spPr>
        <p:txBody>
          <a:bodyPr anchor="ctr"/>
          <a:lstStyle/>
          <a:p>
            <a:pPr algn="ctr" defTabSz="685739">
              <a:defRPr/>
            </a:pPr>
            <a:r>
              <a:rPr lang="pt-PT" sz="1093" kern="0" dirty="0">
                <a:solidFill>
                  <a:srgbClr val="FFFFFF"/>
                </a:solidFill>
                <a:latin typeface="Segoe"/>
                <a:ea typeface="ＭＳ Ｐゴシック" panose="020B0600070205080204" pitchFamily="34" charset="-128"/>
              </a:rPr>
              <a:t> *</a:t>
            </a:r>
          </a:p>
        </p:txBody>
      </p:sp>
      <p:sp>
        <p:nvSpPr>
          <p:cNvPr id="7" name="TextBox 5"/>
          <p:cNvSpPr txBox="1">
            <a:spLocks noChangeAspect="1"/>
          </p:cNvSpPr>
          <p:nvPr/>
        </p:nvSpPr>
        <p:spPr>
          <a:xfrm>
            <a:off x="3393827" y="3880603"/>
            <a:ext cx="2353206" cy="987450"/>
          </a:xfrm>
          <a:prstGeom prst="rect">
            <a:avLst/>
          </a:prstGeom>
          <a:solidFill>
            <a:schemeClr val="accent2"/>
          </a:solidFill>
        </p:spPr>
        <p:txBody>
          <a:bodyPr wrap="square" anchor="ctr">
            <a:spAutoFit/>
          </a:bodyPr>
          <a:lstStyle/>
          <a:p>
            <a:pPr defTabSz="685739">
              <a:lnSpc>
                <a:spcPct val="90000"/>
              </a:lnSpc>
              <a:defRPr/>
            </a:pPr>
            <a:r>
              <a:rPr lang="pt-BR" sz="2400" b="1" kern="0" spc="-46" dirty="0">
                <a:solidFill>
                  <a:srgbClr val="FFFFFF"/>
                </a:solidFill>
                <a:effectLst>
                  <a:outerShdw blurRad="38100" dist="38100" dir="2700000" algn="tl">
                    <a:srgbClr val="000000">
                      <a:alpha val="43137"/>
                    </a:srgbClr>
                  </a:outerShdw>
                </a:effectLst>
                <a:latin typeface="Segoe UI Light" panose="020B0502040204020203" pitchFamily="34" charset="0"/>
                <a:ea typeface="ＭＳ Ｐゴシック" panose="020B0600070205080204" pitchFamily="34" charset="-128"/>
                <a:cs typeface="Segoe UI Light" panose="020B0502040204020203" pitchFamily="34" charset="0"/>
              </a:rPr>
              <a:t>VACANCIES</a:t>
            </a:r>
          </a:p>
          <a:p>
            <a:pPr defTabSz="685739">
              <a:lnSpc>
                <a:spcPct val="90000"/>
              </a:lnSpc>
              <a:spcBef>
                <a:spcPts val="450"/>
              </a:spcBef>
              <a:defRPr/>
            </a:pPr>
            <a:r>
              <a:rPr lang="pt-BR" b="1" kern="0" spc="-46" dirty="0">
                <a:solidFill>
                  <a:srgbClr val="FFFFFF"/>
                </a:solidFill>
                <a:latin typeface="Segoe UI Light" panose="020B0502040204020203" pitchFamily="34" charset="0"/>
                <a:ea typeface="ＭＳ Ｐゴシック" panose="020B0600070205080204" pitchFamily="34" charset="-128"/>
                <a:cs typeface="Segoe UI Light" panose="020B0502040204020203" pitchFamily="34" charset="0"/>
              </a:rPr>
              <a:t>~ 50% Microsoft technology</a:t>
            </a:r>
          </a:p>
        </p:txBody>
      </p:sp>
      <p:sp>
        <p:nvSpPr>
          <p:cNvPr id="9" name="TextBox 5"/>
          <p:cNvSpPr txBox="1">
            <a:spLocks noChangeAspect="1"/>
          </p:cNvSpPr>
          <p:nvPr/>
        </p:nvSpPr>
        <p:spPr>
          <a:xfrm>
            <a:off x="6218739" y="3880620"/>
            <a:ext cx="2485967" cy="738151"/>
          </a:xfrm>
          <a:prstGeom prst="rect">
            <a:avLst/>
          </a:prstGeom>
          <a:solidFill>
            <a:schemeClr val="accent2"/>
          </a:solidFill>
        </p:spPr>
        <p:txBody>
          <a:bodyPr wrap="square" anchor="ctr">
            <a:spAutoFit/>
          </a:bodyPr>
          <a:lstStyle/>
          <a:p>
            <a:pPr defTabSz="685739">
              <a:lnSpc>
                <a:spcPct val="90000"/>
              </a:lnSpc>
              <a:defRPr/>
            </a:pPr>
            <a:r>
              <a:rPr lang="pt-PT" sz="2400" b="1" kern="0" spc="-46" dirty="0">
                <a:solidFill>
                  <a:srgbClr val="FFFFFF"/>
                </a:solidFill>
                <a:effectLst>
                  <a:outerShdw blurRad="38100" dist="38100" dir="2700000" algn="tl">
                    <a:srgbClr val="000000">
                      <a:alpha val="43137"/>
                    </a:srgbClr>
                  </a:outerShdw>
                </a:effectLst>
                <a:latin typeface="Segoe UI Light" panose="020B0502040204020203" pitchFamily="34" charset="0"/>
                <a:ea typeface="ＭＳ Ｐゴシック" panose="020B0600070205080204" pitchFamily="34" charset="-128"/>
                <a:cs typeface="Segoe UI Light" panose="020B0502040204020203" pitchFamily="34" charset="0"/>
              </a:rPr>
              <a:t>SALARIES</a:t>
            </a:r>
          </a:p>
          <a:p>
            <a:pPr defTabSz="685739">
              <a:lnSpc>
                <a:spcPct val="90000"/>
              </a:lnSpc>
              <a:spcBef>
                <a:spcPts val="450"/>
              </a:spcBef>
              <a:defRPr/>
            </a:pPr>
            <a:r>
              <a:rPr lang="pt-PT" b="1" kern="0" spc="-46" dirty="0">
                <a:solidFill>
                  <a:srgbClr val="FFFFFF"/>
                </a:solidFill>
                <a:latin typeface="Segoe UI Light" panose="020B0502040204020203" pitchFamily="34" charset="0"/>
                <a:ea typeface="ＭＳ Ｐゴシック" panose="020B0600070205080204" pitchFamily="34" charset="-128"/>
                <a:cs typeface="Segoe UI Light" panose="020B0502040204020203" pitchFamily="34" charset="0"/>
              </a:rPr>
              <a:t>50% </a:t>
            </a:r>
            <a:r>
              <a:rPr lang="pt-PT" b="1" kern="0" spc="-46" dirty="0" err="1">
                <a:solidFill>
                  <a:srgbClr val="FFFFFF"/>
                </a:solidFill>
                <a:latin typeface="Segoe UI Light" panose="020B0502040204020203" pitchFamily="34" charset="0"/>
                <a:ea typeface="ＭＳ Ｐゴシック" panose="020B0600070205080204" pitchFamily="34" charset="-128"/>
                <a:cs typeface="Segoe UI Light" panose="020B0502040204020203" pitchFamily="34" charset="0"/>
              </a:rPr>
              <a:t>above</a:t>
            </a:r>
            <a:r>
              <a:rPr lang="pt-PT" b="1" kern="0" spc="-46" dirty="0">
                <a:solidFill>
                  <a:srgbClr val="FFFFFF"/>
                </a:solidFill>
                <a:latin typeface="Segoe UI Light" panose="020B0502040204020203" pitchFamily="34" charset="0"/>
                <a:ea typeface="ＭＳ Ｐゴシック" panose="020B0600070205080204" pitchFamily="34" charset="-128"/>
                <a:cs typeface="Segoe UI Light" panose="020B0502040204020203" pitchFamily="34" charset="0"/>
              </a:rPr>
              <a:t> </a:t>
            </a:r>
            <a:r>
              <a:rPr lang="pt-PT" b="1" kern="0" spc="-46" dirty="0" err="1">
                <a:solidFill>
                  <a:srgbClr val="FFFFFF"/>
                </a:solidFill>
                <a:latin typeface="Segoe UI Light" panose="020B0502040204020203" pitchFamily="34" charset="0"/>
                <a:ea typeface="ＭＳ Ｐゴシック" panose="020B0600070205080204" pitchFamily="34" charset="-128"/>
                <a:cs typeface="Segoe UI Light" panose="020B0502040204020203" pitchFamily="34" charset="0"/>
              </a:rPr>
              <a:t>average</a:t>
            </a:r>
            <a:r>
              <a:rPr lang="pt-PT" b="1" kern="0" spc="-46" dirty="0">
                <a:solidFill>
                  <a:srgbClr val="FFFFFF"/>
                </a:solidFill>
                <a:latin typeface="Segoe UI Light" panose="020B0502040204020203" pitchFamily="34" charset="0"/>
                <a:ea typeface="ＭＳ Ｐゴシック" panose="020B0600070205080204" pitchFamily="34" charset="-128"/>
                <a:cs typeface="Segoe UI Light" panose="020B0502040204020203" pitchFamily="34" charset="0"/>
              </a:rPr>
              <a:t>* </a:t>
            </a:r>
          </a:p>
        </p:txBody>
      </p:sp>
      <p:sp>
        <p:nvSpPr>
          <p:cNvPr id="11" name="TextBox 10"/>
          <p:cNvSpPr txBox="1"/>
          <p:nvPr/>
        </p:nvSpPr>
        <p:spPr>
          <a:xfrm>
            <a:off x="648" y="-27783"/>
            <a:ext cx="9139563" cy="663400"/>
          </a:xfrm>
          <a:prstGeom prst="rect">
            <a:avLst/>
          </a:prstGeom>
          <a:solidFill>
            <a:schemeClr val="bg1"/>
          </a:solidFill>
        </p:spPr>
        <p:txBody>
          <a:bodyPr wrap="square" lIns="142803" tIns="114243" rIns="142803" bIns="114243" rtlCol="0">
            <a:spAutoFit/>
          </a:bodyPr>
          <a:lstStyle/>
          <a:p>
            <a:pPr defTabSz="685739" fontAlgn="base">
              <a:lnSpc>
                <a:spcPct val="90000"/>
              </a:lnSpc>
              <a:spcBef>
                <a:spcPct val="0"/>
              </a:spcBef>
              <a:spcAft>
                <a:spcPts val="468"/>
              </a:spcAft>
            </a:pPr>
            <a:r>
              <a:rPr lang="pt-PT" sz="3124" kern="0" dirty="0">
                <a:solidFill>
                  <a:srgbClr val="D2D2D2">
                    <a:lumMod val="50000"/>
                  </a:srgbClr>
                </a:solidFill>
                <a:latin typeface="Segoe UI Light"/>
                <a:ea typeface="ＭＳ Ｐゴシック" panose="020B0600070205080204" pitchFamily="34" charset="-128"/>
              </a:rPr>
              <a:t>Como pode a Microsoft ajudar?</a:t>
            </a:r>
          </a:p>
        </p:txBody>
      </p:sp>
      <p:sp>
        <p:nvSpPr>
          <p:cNvPr id="17" name="Rectangle 16"/>
          <p:cNvSpPr/>
          <p:nvPr/>
        </p:nvSpPr>
        <p:spPr>
          <a:xfrm>
            <a:off x="2191044" y="2421902"/>
            <a:ext cx="2434030" cy="549381"/>
          </a:xfrm>
          <a:prstGeom prst="rect">
            <a:avLst/>
          </a:prstGeom>
        </p:spPr>
        <p:txBody>
          <a:bodyPr wrap="square">
            <a:spAutoFit/>
          </a:bodyPr>
          <a:lstStyle/>
          <a:p>
            <a:pPr defTabSz="685739">
              <a:lnSpc>
                <a:spcPct val="90000"/>
              </a:lnSpc>
            </a:pPr>
            <a:r>
              <a:rPr lang="pt-BR" sz="3300" b="1" kern="0" dirty="0">
                <a:solidFill>
                  <a:schemeClr val="bg1"/>
                </a:solidFill>
                <a:latin typeface="+mj-lt"/>
                <a:ea typeface="ＭＳ Ｐゴシック" panose="020B0600070205080204" pitchFamily="34" charset="-128"/>
              </a:rPr>
              <a:t>Quality seal</a:t>
            </a:r>
          </a:p>
        </p:txBody>
      </p:sp>
      <p:sp>
        <p:nvSpPr>
          <p:cNvPr id="18" name="Rectangle 17"/>
          <p:cNvSpPr/>
          <p:nvPr/>
        </p:nvSpPr>
        <p:spPr>
          <a:xfrm>
            <a:off x="2208064" y="1261780"/>
            <a:ext cx="2686929" cy="957698"/>
          </a:xfrm>
          <a:prstGeom prst="rect">
            <a:avLst/>
          </a:prstGeom>
        </p:spPr>
        <p:txBody>
          <a:bodyPr wrap="square">
            <a:spAutoFit/>
          </a:bodyPr>
          <a:lstStyle/>
          <a:p>
            <a:pPr defTabSz="685739">
              <a:lnSpc>
                <a:spcPct val="90000"/>
              </a:lnSpc>
              <a:defRPr/>
            </a:pPr>
            <a:r>
              <a:rPr lang="pt-BR" sz="3124" b="1" kern="0" dirty="0">
                <a:solidFill>
                  <a:schemeClr val="bg1"/>
                </a:solidFill>
                <a:latin typeface="+mj-lt"/>
                <a:ea typeface="ＭＳ Ｐゴシック" panose="020B0600070205080204" pitchFamily="34" charset="-128"/>
              </a:rPr>
              <a:t>World reference</a:t>
            </a:r>
          </a:p>
        </p:txBody>
      </p:sp>
      <p:pic>
        <p:nvPicPr>
          <p:cNvPr id="19" name="Picture 2" descr="\\MAGNUM\Projects\Microsoft\Cloud Power FY12\Design\ICONS_PNG\Devices.png"/>
          <p:cNvPicPr>
            <a:picLocks noChangeAspect="1" noChangeArrowheads="1"/>
          </p:cNvPicPr>
          <p:nvPr/>
        </p:nvPicPr>
        <p:blipFill>
          <a:blip r:embed="rId3" cstate="email">
            <a:lum bright="100000" contrast="100000"/>
            <a:extLst>
              <a:ext uri="{28A0092B-C50C-407E-A947-70E740481C1C}">
                <a14:useLocalDpi xmlns:a14="http://schemas.microsoft.com/office/drawing/2010/main"/>
              </a:ext>
            </a:extLst>
          </a:blip>
          <a:stretch>
            <a:fillRect/>
          </a:stretch>
        </p:blipFill>
        <p:spPr bwMode="auto">
          <a:xfrm>
            <a:off x="729413" y="2516078"/>
            <a:ext cx="757433" cy="757433"/>
          </a:xfrm>
          <a:prstGeom prst="rect">
            <a:avLst/>
          </a:prstGeom>
          <a:noFill/>
          <a:ln>
            <a:noFill/>
          </a:ln>
        </p:spPr>
      </p:pic>
      <p:pic>
        <p:nvPicPr>
          <p:cNvPr id="20" name="Picture 2" descr="\\MAGNUM\Projects\Microsoft\Cloud Power FY12\Design\Icons\PNGs\Cloud_on_your_terms.png"/>
          <p:cNvPicPr>
            <a:picLocks noChangeAspect="1" noChangeArrowheads="1"/>
          </p:cNvPicPr>
          <p:nvPr/>
        </p:nvPicPr>
        <p:blipFill>
          <a:blip r:embed="rId4" cstate="email">
            <a:lum bright="100000"/>
            <a:extLst>
              <a:ext uri="{28A0092B-C50C-407E-A947-70E740481C1C}">
                <a14:useLocalDpi xmlns:a14="http://schemas.microsoft.com/office/drawing/2010/main"/>
              </a:ext>
            </a:extLst>
          </a:blip>
          <a:stretch>
            <a:fillRect/>
          </a:stretch>
        </p:blipFill>
        <p:spPr bwMode="auto">
          <a:xfrm>
            <a:off x="407774" y="1183097"/>
            <a:ext cx="1400711" cy="1400711"/>
          </a:xfrm>
          <a:prstGeom prst="rect">
            <a:avLst/>
          </a:prstGeom>
          <a:noFill/>
          <a:ln>
            <a:noFill/>
          </a:ln>
        </p:spPr>
      </p:pic>
      <p:sp>
        <p:nvSpPr>
          <p:cNvPr id="21" name="TextBox 20"/>
          <p:cNvSpPr txBox="1"/>
          <p:nvPr/>
        </p:nvSpPr>
        <p:spPr>
          <a:xfrm>
            <a:off x="-17841" y="-41745"/>
            <a:ext cx="9176542" cy="687766"/>
          </a:xfrm>
          <a:prstGeom prst="rect">
            <a:avLst/>
          </a:prstGeom>
          <a:solidFill>
            <a:schemeClr val="bg1"/>
          </a:solidFill>
        </p:spPr>
        <p:txBody>
          <a:bodyPr wrap="square" lIns="142803" tIns="114243" rIns="142803" bIns="114243" rtlCol="0">
            <a:spAutoFit/>
          </a:bodyPr>
          <a:lstStyle/>
          <a:p>
            <a:pPr defTabSz="685739" fontAlgn="base">
              <a:lnSpc>
                <a:spcPct val="90000"/>
              </a:lnSpc>
              <a:spcBef>
                <a:spcPct val="0"/>
              </a:spcBef>
              <a:spcAft>
                <a:spcPts val="468"/>
              </a:spcAft>
            </a:pPr>
            <a:r>
              <a:rPr lang="pt-PT" sz="3300" b="1" kern="0" dirty="0">
                <a:solidFill>
                  <a:srgbClr val="D2D2D2">
                    <a:lumMod val="50000"/>
                  </a:srgbClr>
                </a:solidFill>
                <a:latin typeface="+mj-lt"/>
                <a:ea typeface="ＭＳ Ｐゴシック" panose="020B0600070205080204" pitchFamily="34" charset="-128"/>
              </a:rPr>
              <a:t>Microsoft: </a:t>
            </a:r>
            <a:r>
              <a:rPr lang="pt-PT" sz="3300" b="1" kern="0" dirty="0" err="1">
                <a:solidFill>
                  <a:srgbClr val="D2D2D2">
                    <a:lumMod val="50000"/>
                  </a:srgbClr>
                </a:solidFill>
                <a:latin typeface="+mj-lt"/>
                <a:ea typeface="ＭＳ Ｐゴシック" panose="020B0600070205080204" pitchFamily="34" charset="-128"/>
              </a:rPr>
              <a:t>Passport</a:t>
            </a:r>
            <a:r>
              <a:rPr lang="pt-PT" sz="3300" b="1" kern="0" dirty="0">
                <a:solidFill>
                  <a:srgbClr val="D2D2D2">
                    <a:lumMod val="50000"/>
                  </a:srgbClr>
                </a:solidFill>
                <a:latin typeface="+mj-lt"/>
                <a:ea typeface="ＭＳ Ｐゴシック" panose="020B0600070205080204" pitchFamily="34" charset="-128"/>
              </a:rPr>
              <a:t> for a job</a:t>
            </a:r>
          </a:p>
        </p:txBody>
      </p:sp>
      <p:sp>
        <p:nvSpPr>
          <p:cNvPr id="8" name="TextBox 7"/>
          <p:cNvSpPr txBox="1"/>
          <p:nvPr/>
        </p:nvSpPr>
        <p:spPr>
          <a:xfrm>
            <a:off x="7513314" y="4813611"/>
            <a:ext cx="1049608" cy="346218"/>
          </a:xfrm>
          <a:prstGeom prst="rect">
            <a:avLst/>
          </a:prstGeom>
          <a:noFill/>
        </p:spPr>
        <p:txBody>
          <a:bodyPr wrap="none" lIns="137141" tIns="109713" rIns="137141" bIns="109713" rtlCol="0">
            <a:spAutoFit/>
          </a:bodyPr>
          <a:lstStyle/>
          <a:p>
            <a:pPr defTabSz="685739">
              <a:lnSpc>
                <a:spcPct val="90000"/>
              </a:lnSpc>
              <a:spcAft>
                <a:spcPts val="450"/>
              </a:spcAft>
            </a:pPr>
            <a:r>
              <a:rPr lang="pt-PT" sz="900" kern="0" dirty="0">
                <a:solidFill>
                  <a:schemeClr val="bg1"/>
                </a:solidFill>
              </a:rPr>
              <a:t>*</a:t>
            </a:r>
            <a:r>
              <a:rPr lang="pt-PT" sz="900" kern="0" dirty="0" err="1">
                <a:solidFill>
                  <a:schemeClr val="bg1"/>
                </a:solidFill>
              </a:rPr>
              <a:t>System</a:t>
            </a:r>
            <a:r>
              <a:rPr lang="pt-PT" sz="900" kern="0" dirty="0">
                <a:solidFill>
                  <a:schemeClr val="bg1"/>
                </a:solidFill>
              </a:rPr>
              <a:t> </a:t>
            </a:r>
            <a:r>
              <a:rPr lang="pt-PT" sz="900" kern="0" dirty="0" err="1">
                <a:solidFill>
                  <a:schemeClr val="bg1"/>
                </a:solidFill>
              </a:rPr>
              <a:t>analist</a:t>
            </a:r>
            <a:endParaRPr lang="pt-PT" sz="900" kern="0" dirty="0">
              <a:solidFill>
                <a:schemeClr val="bg1"/>
              </a:solidFill>
            </a:endParaRPr>
          </a:p>
        </p:txBody>
      </p:sp>
    </p:spTree>
    <p:extLst>
      <p:ext uri="{BB962C8B-B14F-4D97-AF65-F5344CB8AC3E}">
        <p14:creationId xmlns:p14="http://schemas.microsoft.com/office/powerpoint/2010/main" val="177663622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177" y="365"/>
            <a:ext cx="9270825" cy="5219064"/>
          </a:xfrm>
          <a:prstGeom prst="rect">
            <a:avLst/>
          </a:prstGeom>
        </p:spPr>
      </p:pic>
    </p:spTree>
    <p:extLst>
      <p:ext uri="{BB962C8B-B14F-4D97-AF65-F5344CB8AC3E}">
        <p14:creationId xmlns:p14="http://schemas.microsoft.com/office/powerpoint/2010/main" val="66028851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S2 Dark Gray 16x9 Template">
  <a:themeElements>
    <a:clrScheme name="S2 Gray 2">
      <a:dk1>
        <a:srgbClr val="373A36"/>
      </a:dk1>
      <a:lt1>
        <a:srgbClr val="FFFFFF"/>
      </a:lt1>
      <a:dk2>
        <a:srgbClr val="717073"/>
      </a:dk2>
      <a:lt2>
        <a:srgbClr val="D2D2D2"/>
      </a:lt2>
      <a:accent1>
        <a:srgbClr val="534588"/>
      </a:accent1>
      <a:accent2>
        <a:srgbClr val="009BDF"/>
      </a:accent2>
      <a:accent3>
        <a:srgbClr val="CC569A"/>
      </a:accent3>
      <a:accent4>
        <a:srgbClr val="D2D2D2"/>
      </a:accent4>
      <a:accent5>
        <a:srgbClr val="E8503E"/>
      </a:accent5>
      <a:accent6>
        <a:srgbClr val="969696"/>
      </a:accent6>
      <a:hlink>
        <a:srgbClr val="FFFFFF"/>
      </a:hlink>
      <a:folHlink>
        <a:srgbClr val="FFFF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 xmlns:thm15="http://schemas.microsoft.com/office/thememl/2012/main" name="S2 Dark Gray 16x9 Template.potx" id="{B4036DD6-D662-40BC-992E-B8C9870B4D7D}" vid="{0E60AD6D-E886-4482-B554-FCE797126ED4}"/>
    </a:ext>
  </a:extLst>
</a:theme>
</file>

<file path=ppt/theme/theme4.xml><?xml version="1.0" encoding="utf-8"?>
<a:theme xmlns:a="http://schemas.openxmlformats.org/drawingml/2006/main" name="2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6565</TotalTime>
  <Words>1288</Words>
  <Application>Microsoft Macintosh PowerPoint</Application>
  <PresentationFormat>On-screen Show (16:9)</PresentationFormat>
  <Paragraphs>214</Paragraphs>
  <Slides>35</Slides>
  <Notes>15</Notes>
  <HiddenSlides>0</HiddenSlides>
  <MMClips>3</MMClips>
  <ScaleCrop>false</ScaleCrop>
  <HeadingPairs>
    <vt:vector size="4" baseType="variant">
      <vt:variant>
        <vt:lpstr>Theme</vt:lpstr>
      </vt:variant>
      <vt:variant>
        <vt:i4>4</vt:i4>
      </vt:variant>
      <vt:variant>
        <vt:lpstr>Slide Titles</vt:lpstr>
      </vt:variant>
      <vt:variant>
        <vt:i4>35</vt:i4>
      </vt:variant>
    </vt:vector>
  </HeadingPairs>
  <TitlesOfParts>
    <vt:vector size="39" baseType="lpstr">
      <vt:lpstr>Tema di Office</vt:lpstr>
      <vt:lpstr>Tema do Office</vt:lpstr>
      <vt:lpstr>4_S2 Dark Gray 16x9 Template</vt:lpstr>
      <vt:lpstr>2_Tema do Office</vt:lpstr>
      <vt:lpstr>PowerPoint Presentation</vt:lpstr>
      <vt:lpstr>PowerPoint Presentation</vt:lpstr>
      <vt:lpstr>PowerPoint Presentation</vt:lpstr>
      <vt:lpstr>PowerPoint Presentation</vt:lpstr>
      <vt:lpstr>PowerPoint Presentation</vt:lpstr>
      <vt:lpstr>PowerPoint Presentation</vt:lpstr>
      <vt:lpstr>Digital Skills GAP</vt:lpstr>
      <vt:lpstr>PowerPoint Presentation</vt:lpstr>
      <vt:lpstr>PowerPoint Presentation</vt:lpstr>
      <vt:lpstr>PowerPoint Presentation</vt:lpstr>
      <vt:lpstr>Training and jobs | Digital Skills</vt:lpstr>
      <vt:lpstr>PowerPoint Presentation</vt:lpstr>
      <vt:lpstr>PowerPoint Presentation</vt:lpstr>
      <vt:lpstr>PowerPoint Presentation</vt:lpstr>
      <vt:lpstr>PowerPoint Presentation</vt:lpstr>
      <vt:lpstr>PowerPoint Presentation</vt:lpstr>
      <vt:lpstr>#MAKEWHATSNEXT – Campanha internacional corporativa Microsoft</vt:lpstr>
      <vt:lpstr>Do IT, girls! – Opportunity to bring together Young women and na industry seen as less atractive for female audience </vt:lpstr>
      <vt:lpstr>Microsoft Goals</vt:lpstr>
      <vt:lpstr>Do IT, girls! - Numbers</vt:lpstr>
      <vt:lpstr>What did we do @ Do IT, Girls? | 28th April</vt:lpstr>
      <vt:lpstr>Welcome</vt:lpstr>
      <vt:lpstr>Keynote Speaker</vt:lpstr>
      <vt:lpstr>Round table – Do careers have sex?</vt:lpstr>
      <vt:lpstr>PowerPoint Presentation</vt:lpstr>
      <vt:lpstr>Workshops Digital Skills</vt:lpstr>
      <vt:lpstr>Workshops Digital Skills </vt:lpstr>
      <vt:lpstr>Workshops Digital Skills</vt:lpstr>
      <vt:lpstr>Speed Dating with 20 Mentors Microsoft (Directors and Managers)</vt:lpstr>
      <vt:lpstr>Opportunities at Microsoft</vt:lpstr>
      <vt:lpstr>Closing</vt:lpstr>
      <vt:lpstr>Closing</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Chiara Campagnoni</dc:creator>
  <cp:lastModifiedBy>Ricardo Nobre</cp:lastModifiedBy>
  <cp:revision>111</cp:revision>
  <dcterms:created xsi:type="dcterms:W3CDTF">2016-03-17T17:15:07Z</dcterms:created>
  <dcterms:modified xsi:type="dcterms:W3CDTF">2016-06-22T15:00:13Z</dcterms:modified>
</cp:coreProperties>
</file>